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524" r:id="rId2"/>
    <p:sldId id="3525" r:id="rId3"/>
    <p:sldId id="3526" r:id="rId4"/>
    <p:sldId id="3527" r:id="rId5"/>
    <p:sldId id="3483" r:id="rId6"/>
    <p:sldId id="3484" r:id="rId7"/>
    <p:sldId id="3485" r:id="rId8"/>
    <p:sldId id="3528" r:id="rId9"/>
    <p:sldId id="3529" r:id="rId10"/>
    <p:sldId id="3530" r:id="rId11"/>
    <p:sldId id="3531" r:id="rId12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手島 利夫" initials="手島" lastIdx="16" clrIdx="0">
    <p:extLst>
      <p:ext uri="{19B8F6BF-5375-455C-9EA6-DF929625EA0E}">
        <p15:presenceInfo xmlns:p15="http://schemas.microsoft.com/office/powerpoint/2012/main" userId="0a6a7baf70163a04" providerId="Windows Live"/>
      </p:ext>
    </p:extLst>
  </p:cmAuthor>
  <p:cmAuthor id="2" name="oa" initials="o" lastIdx="37" clrIdx="1">
    <p:extLst>
      <p:ext uri="{19B8F6BF-5375-455C-9EA6-DF929625EA0E}">
        <p15:presenceInfo xmlns:p15="http://schemas.microsoft.com/office/powerpoint/2012/main" userId="oa" providerId="None"/>
      </p:ext>
    </p:extLst>
  </p:cmAuthor>
  <p:cmAuthor id="3" name="佐々木　香" initials="佐々木　香" lastIdx="1" clrIdx="2">
    <p:extLst>
      <p:ext uri="{19B8F6BF-5375-455C-9EA6-DF929625EA0E}">
        <p15:presenceInfo xmlns:p15="http://schemas.microsoft.com/office/powerpoint/2012/main" userId="S::sasaki7587@aichi-c.ed.jp::dcacbb38-0ebc-42d1-a530-f7e5d0d593c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E571"/>
    <a:srgbClr val="00863D"/>
    <a:srgbClr val="FFFF99"/>
    <a:srgbClr val="FEFDD3"/>
    <a:srgbClr val="FF66FF"/>
    <a:srgbClr val="F6C3FF"/>
    <a:srgbClr val="FFFFFF"/>
    <a:srgbClr val="669E40"/>
    <a:srgbClr val="A4B78B"/>
    <a:srgbClr val="FEE2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2D5C1A-A5C2-4796-8CF6-F4FCBE3BCE6C}" v="12" dt="2026-09-03T06:46:10.082"/>
    <p1510:client id="{4C536C0A-D25E-4A95-A819-50803005B90F}" v="140" dt="2026-09-03T00:53:09.3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195" autoAdjust="0"/>
  </p:normalViewPr>
  <p:slideViewPr>
    <p:cSldViewPr snapToGrid="0">
      <p:cViewPr varScale="1">
        <p:scale>
          <a:sx n="79" d="100"/>
          <a:sy n="79" d="100"/>
        </p:scale>
        <p:origin x="1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184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利夫 手島" userId="0a6a7baf70163a04" providerId="LiveId" clId="{B03ED3B8-203F-4C78-AFDA-35EFFDF45515}"/>
    <pc:docChg chg="custSel addSld delSld modSld sldOrd">
      <pc:chgData name="利夫 手島" userId="0a6a7baf70163a04" providerId="LiveId" clId="{B03ED3B8-203F-4C78-AFDA-35EFFDF45515}" dt="2026-09-03T07:12:23.476" v="470"/>
      <pc:docMkLst>
        <pc:docMk/>
      </pc:docMkLst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393536319" sldId="264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2532959482" sldId="265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798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50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57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60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65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66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69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71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72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73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74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75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1586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337776192" sldId="1587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3243930347" sldId="1708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2667455343" sldId="2231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818980847" sldId="2785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3654128100" sldId="2912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60397907" sldId="2914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984719476" sldId="2915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77023683" sldId="2917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397571344" sldId="2918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4059838318" sldId="2928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258753663" sldId="2941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3356467262" sldId="2986"/>
        </pc:sldMkLst>
      </pc:sldChg>
      <pc:sldChg chg="del">
        <pc:chgData name="利夫 手島" userId="0a6a7baf70163a04" providerId="LiveId" clId="{B03ED3B8-203F-4C78-AFDA-35EFFDF45515}" dt="2026-09-03T00:28:27.632" v="1" actId="47"/>
        <pc:sldMkLst>
          <pc:docMk/>
          <pc:sldMk cId="2041263477" sldId="3096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841194173" sldId="3140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2060471621" sldId="3216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852822373" sldId="3226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84994617" sldId="3228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567508258" sldId="3230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949778642" sldId="3269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3278778182" sldId="3273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2311507661" sldId="3274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699949600" sldId="3275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628337910" sldId="3276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280915899" sldId="3279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2348278680" sldId="3283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168797864" sldId="3284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2778309790" sldId="3286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495299082" sldId="3293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3762522855" sldId="3294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0" sldId="3296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2273194507" sldId="3320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207419987" sldId="3333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136136434" sldId="3334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357573979" sldId="3335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109320247" sldId="3336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236096914" sldId="3354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706368769" sldId="3355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976805969" sldId="3356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3209389882" sldId="3373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97015967" sldId="3378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3936092353" sldId="3381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094146296" sldId="3383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953406581" sldId="3384"/>
        </pc:sldMkLst>
      </pc:sldChg>
      <pc:sldChg chg="del ord">
        <pc:chgData name="利夫 手島" userId="0a6a7baf70163a04" providerId="LiveId" clId="{B03ED3B8-203F-4C78-AFDA-35EFFDF45515}" dt="2026-09-03T00:29:43.801" v="5" actId="47"/>
        <pc:sldMkLst>
          <pc:docMk/>
          <pc:sldMk cId="3419785320" sldId="3385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2376988570" sldId="3389"/>
        </pc:sldMkLst>
      </pc:sldChg>
      <pc:sldChg chg="del">
        <pc:chgData name="利夫 手島" userId="0a6a7baf70163a04" providerId="LiveId" clId="{B03ED3B8-203F-4C78-AFDA-35EFFDF45515}" dt="2026-09-03T00:28:38.156" v="2" actId="47"/>
        <pc:sldMkLst>
          <pc:docMk/>
          <pc:sldMk cId="534190672" sldId="3392"/>
        </pc:sldMkLst>
      </pc:sldChg>
      <pc:sldChg chg="del">
        <pc:chgData name="利夫 手島" userId="0a6a7baf70163a04" providerId="LiveId" clId="{B03ED3B8-203F-4C78-AFDA-35EFFDF45515}" dt="2026-09-03T00:28:38.156" v="2" actId="47"/>
        <pc:sldMkLst>
          <pc:docMk/>
          <pc:sldMk cId="1542763679" sldId="3393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356111899" sldId="3394"/>
        </pc:sldMkLst>
      </pc:sldChg>
      <pc:sldChg chg="del ord">
        <pc:chgData name="利夫 手島" userId="0a6a7baf70163a04" providerId="LiveId" clId="{B03ED3B8-203F-4C78-AFDA-35EFFDF45515}" dt="2026-09-03T00:29:43.801" v="5" actId="47"/>
        <pc:sldMkLst>
          <pc:docMk/>
          <pc:sldMk cId="2503291114" sldId="3395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2506196719" sldId="3439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3555780732" sldId="3464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2440465983" sldId="3472"/>
        </pc:sldMkLst>
      </pc:sldChg>
      <pc:sldChg chg="modSp mod">
        <pc:chgData name="利夫 手島" userId="0a6a7baf70163a04" providerId="LiveId" clId="{B03ED3B8-203F-4C78-AFDA-35EFFDF45515}" dt="2026-09-03T06:40:23.396" v="425" actId="1076"/>
        <pc:sldMkLst>
          <pc:docMk/>
          <pc:sldMk cId="2490803936" sldId="3483"/>
        </pc:sldMkLst>
        <pc:spChg chg="mod">
          <ac:chgData name="利夫 手島" userId="0a6a7baf70163a04" providerId="LiveId" clId="{B03ED3B8-203F-4C78-AFDA-35EFFDF45515}" dt="2026-09-03T06:40:23.396" v="425" actId="1076"/>
          <ac:spMkLst>
            <pc:docMk/>
            <pc:sldMk cId="2490803936" sldId="3483"/>
            <ac:spMk id="4" creationId="{7D6EB0D3-D97F-0C04-4B23-5C5AC9BCA2C8}"/>
          </ac:spMkLst>
        </pc:spChg>
      </pc:sldChg>
      <pc:sldChg chg="modSp mod">
        <pc:chgData name="利夫 手島" userId="0a6a7baf70163a04" providerId="LiveId" clId="{B03ED3B8-203F-4C78-AFDA-35EFFDF45515}" dt="2026-09-03T06:42:57.039" v="437" actId="1076"/>
        <pc:sldMkLst>
          <pc:docMk/>
          <pc:sldMk cId="1579240697" sldId="3484"/>
        </pc:sldMkLst>
        <pc:spChg chg="mod">
          <ac:chgData name="利夫 手島" userId="0a6a7baf70163a04" providerId="LiveId" clId="{B03ED3B8-203F-4C78-AFDA-35EFFDF45515}" dt="2026-09-03T06:42:33.072" v="436" actId="1076"/>
          <ac:spMkLst>
            <pc:docMk/>
            <pc:sldMk cId="1579240697" sldId="3484"/>
            <ac:spMk id="4" creationId="{28B3E288-CB73-28F6-7648-2B46C04AB81F}"/>
          </ac:spMkLst>
        </pc:spChg>
        <pc:picChg chg="mod">
          <ac:chgData name="利夫 手島" userId="0a6a7baf70163a04" providerId="LiveId" clId="{B03ED3B8-203F-4C78-AFDA-35EFFDF45515}" dt="2026-09-03T06:42:57.039" v="437" actId="1076"/>
          <ac:picMkLst>
            <pc:docMk/>
            <pc:sldMk cId="1579240697" sldId="3484"/>
            <ac:picMk id="2" creationId="{B7B684A4-C108-1174-9222-A04B0D9C16E9}"/>
          </ac:picMkLst>
        </pc:picChg>
      </pc:sldChg>
      <pc:sldChg chg="modSp mod">
        <pc:chgData name="利夫 手島" userId="0a6a7baf70163a04" providerId="LiveId" clId="{B03ED3B8-203F-4C78-AFDA-35EFFDF45515}" dt="2026-09-03T06:45:28.970" v="445" actId="1076"/>
        <pc:sldMkLst>
          <pc:docMk/>
          <pc:sldMk cId="570075028" sldId="3485"/>
        </pc:sldMkLst>
        <pc:spChg chg="mod">
          <ac:chgData name="利夫 手島" userId="0a6a7baf70163a04" providerId="LiveId" clId="{B03ED3B8-203F-4C78-AFDA-35EFFDF45515}" dt="2026-09-03T06:45:28.970" v="445" actId="1076"/>
          <ac:spMkLst>
            <pc:docMk/>
            <pc:sldMk cId="570075028" sldId="3485"/>
            <ac:spMk id="4" creationId="{F7DF8BB6-6D0F-13AD-34A9-B91D29A3FF8D}"/>
          </ac:spMkLst>
        </pc:spChg>
        <pc:spChg chg="mod">
          <ac:chgData name="利夫 手島" userId="0a6a7baf70163a04" providerId="LiveId" clId="{B03ED3B8-203F-4C78-AFDA-35EFFDF45515}" dt="2026-09-03T06:45:28.970" v="445" actId="1076"/>
          <ac:spMkLst>
            <pc:docMk/>
            <pc:sldMk cId="570075028" sldId="3485"/>
            <ac:spMk id="5" creationId="{9B3EA537-F42E-63C5-7D64-342436E40305}"/>
          </ac:spMkLst>
        </pc:spChg>
        <pc:spChg chg="mod">
          <ac:chgData name="利夫 手島" userId="0a6a7baf70163a04" providerId="LiveId" clId="{B03ED3B8-203F-4C78-AFDA-35EFFDF45515}" dt="2026-09-03T06:45:28.970" v="445" actId="1076"/>
          <ac:spMkLst>
            <pc:docMk/>
            <pc:sldMk cId="570075028" sldId="3485"/>
            <ac:spMk id="6" creationId="{5139D542-526C-5B41-F0AF-83DA355AE07E}"/>
          </ac:spMkLst>
        </pc:spChg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2764169568" sldId="3486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912582853" sldId="3487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3350898567" sldId="3488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517618668" sldId="3489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1828990307" sldId="3491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671201344" sldId="3492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4026268083" sldId="3493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3733426208" sldId="3500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507711613" sldId="3501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226434798" sldId="3502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2257752454" sldId="3503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195233334" sldId="3504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312815503" sldId="3505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426653965" sldId="3506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900337406" sldId="3507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375662304" sldId="3508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2317158792" sldId="3509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1480863403" sldId="3511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3077076849" sldId="3512"/>
        </pc:sldMkLst>
      </pc:sldChg>
      <pc:sldChg chg="del">
        <pc:chgData name="利夫 手島" userId="0a6a7baf70163a04" providerId="LiveId" clId="{B03ED3B8-203F-4C78-AFDA-35EFFDF45515}" dt="2026-09-03T00:28:23.174" v="0" actId="47"/>
        <pc:sldMkLst>
          <pc:docMk/>
          <pc:sldMk cId="918400284" sldId="3513"/>
        </pc:sldMkLst>
      </pc:sldChg>
      <pc:sldChg chg="del">
        <pc:chgData name="利夫 手島" userId="0a6a7baf70163a04" providerId="LiveId" clId="{B03ED3B8-203F-4C78-AFDA-35EFFDF45515}" dt="2026-09-03T00:29:43.801" v="5" actId="47"/>
        <pc:sldMkLst>
          <pc:docMk/>
          <pc:sldMk cId="50144876" sldId="3519"/>
        </pc:sldMkLst>
      </pc:sldChg>
      <pc:sldChg chg="addSp modSp mod">
        <pc:chgData name="利夫 手島" userId="0a6a7baf70163a04" providerId="LiveId" clId="{B03ED3B8-203F-4C78-AFDA-35EFFDF45515}" dt="2026-09-03T00:42:59.702" v="268" actId="1076"/>
        <pc:sldMkLst>
          <pc:docMk/>
          <pc:sldMk cId="520993479" sldId="3524"/>
        </pc:sldMkLst>
        <pc:spChg chg="add mod">
          <ac:chgData name="利夫 手島" userId="0a6a7baf70163a04" providerId="LiveId" clId="{B03ED3B8-203F-4C78-AFDA-35EFFDF45515}" dt="2026-09-03T00:42:59.702" v="268" actId="1076"/>
          <ac:spMkLst>
            <pc:docMk/>
            <pc:sldMk cId="520993479" sldId="3524"/>
            <ac:spMk id="2" creationId="{02965031-0DC1-BD1F-948C-14FEEC912E6B}"/>
          </ac:spMkLst>
        </pc:spChg>
        <pc:picChg chg="mod">
          <ac:chgData name="利夫 手島" userId="0a6a7baf70163a04" providerId="LiveId" clId="{B03ED3B8-203F-4C78-AFDA-35EFFDF45515}" dt="2026-09-03T00:34:03.798" v="98" actId="1076"/>
          <ac:picMkLst>
            <pc:docMk/>
            <pc:sldMk cId="520993479" sldId="3524"/>
            <ac:picMk id="3" creationId="{ED3DEA88-7BD9-B079-B834-0C7E45606128}"/>
          </ac:picMkLst>
        </pc:picChg>
      </pc:sldChg>
      <pc:sldChg chg="modSp mod ord">
        <pc:chgData name="利夫 手島" userId="0a6a7baf70163a04" providerId="LiveId" clId="{B03ED3B8-203F-4C78-AFDA-35EFFDF45515}" dt="2026-09-03T06:43:41.181" v="441"/>
        <pc:sldMkLst>
          <pc:docMk/>
          <pc:sldMk cId="231870260" sldId="3526"/>
        </pc:sldMkLst>
        <pc:picChg chg="mod">
          <ac:chgData name="利夫 手島" userId="0a6a7baf70163a04" providerId="LiveId" clId="{B03ED3B8-203F-4C78-AFDA-35EFFDF45515}" dt="2026-09-03T06:29:38.934" v="406" actId="1076"/>
          <ac:picMkLst>
            <pc:docMk/>
            <pc:sldMk cId="231870260" sldId="3526"/>
            <ac:picMk id="5" creationId="{B747793A-C35A-C305-DA0F-3A67C3FD820C}"/>
          </ac:picMkLst>
        </pc:picChg>
      </pc:sldChg>
      <pc:sldChg chg="modSp mod">
        <pc:chgData name="利夫 手島" userId="0a6a7baf70163a04" providerId="LiveId" clId="{B03ED3B8-203F-4C78-AFDA-35EFFDF45515}" dt="2026-09-03T06:40:13.373" v="424" actId="1076"/>
        <pc:sldMkLst>
          <pc:docMk/>
          <pc:sldMk cId="2048049526" sldId="3527"/>
        </pc:sldMkLst>
        <pc:spChg chg="mod">
          <ac:chgData name="利夫 手島" userId="0a6a7baf70163a04" providerId="LiveId" clId="{B03ED3B8-203F-4C78-AFDA-35EFFDF45515}" dt="2026-09-03T06:40:09.613" v="423" actId="1076"/>
          <ac:spMkLst>
            <pc:docMk/>
            <pc:sldMk cId="2048049526" sldId="3527"/>
            <ac:spMk id="4" creationId="{52A61178-925D-6F34-3A16-0DF2AC965DAA}"/>
          </ac:spMkLst>
        </pc:spChg>
        <pc:spChg chg="mod">
          <ac:chgData name="利夫 手島" userId="0a6a7baf70163a04" providerId="LiveId" clId="{B03ED3B8-203F-4C78-AFDA-35EFFDF45515}" dt="2026-09-03T06:40:13.373" v="424" actId="1076"/>
          <ac:spMkLst>
            <pc:docMk/>
            <pc:sldMk cId="2048049526" sldId="3527"/>
            <ac:spMk id="5" creationId="{FC34ED8E-D685-A4DB-13EA-D00186E8AB90}"/>
          </ac:spMkLst>
        </pc:spChg>
        <pc:spChg chg="mod">
          <ac:chgData name="利夫 手島" userId="0a6a7baf70163a04" providerId="LiveId" clId="{B03ED3B8-203F-4C78-AFDA-35EFFDF45515}" dt="2026-09-03T00:48:12.370" v="287" actId="1076"/>
          <ac:spMkLst>
            <pc:docMk/>
            <pc:sldMk cId="2048049526" sldId="3527"/>
            <ac:spMk id="6" creationId="{D2540572-4425-1338-9F05-D840AA2E4A85}"/>
          </ac:spMkLst>
        </pc:spChg>
        <pc:picChg chg="mod">
          <ac:chgData name="利夫 手島" userId="0a6a7baf70163a04" providerId="LiveId" clId="{B03ED3B8-203F-4C78-AFDA-35EFFDF45515}" dt="2026-09-03T00:48:28.808" v="293" actId="1035"/>
          <ac:picMkLst>
            <pc:docMk/>
            <pc:sldMk cId="2048049526" sldId="3527"/>
            <ac:picMk id="3" creationId="{180C25EE-AB8F-F25C-5363-35909D680E4B}"/>
          </ac:picMkLst>
        </pc:picChg>
        <pc:picChg chg="mod">
          <ac:chgData name="利夫 手島" userId="0a6a7baf70163a04" providerId="LiveId" clId="{B03ED3B8-203F-4C78-AFDA-35EFFDF45515}" dt="2026-09-03T00:47:56.331" v="269" actId="1076"/>
          <ac:picMkLst>
            <pc:docMk/>
            <pc:sldMk cId="2048049526" sldId="3527"/>
            <ac:picMk id="7" creationId="{3030DEE7-63B5-8D55-265B-8B18F797EFB6}"/>
          </ac:picMkLst>
        </pc:picChg>
      </pc:sldChg>
      <pc:sldChg chg="modSp mod">
        <pc:chgData name="利夫 手島" userId="0a6a7baf70163a04" providerId="LiveId" clId="{B03ED3B8-203F-4C78-AFDA-35EFFDF45515}" dt="2026-09-03T00:53:43.090" v="386" actId="207"/>
        <pc:sldMkLst>
          <pc:docMk/>
          <pc:sldMk cId="280155129" sldId="3529"/>
        </pc:sldMkLst>
        <pc:spChg chg="mod">
          <ac:chgData name="利夫 手島" userId="0a6a7baf70163a04" providerId="LiveId" clId="{B03ED3B8-203F-4C78-AFDA-35EFFDF45515}" dt="2026-09-03T00:53:43.090" v="386" actId="207"/>
          <ac:spMkLst>
            <pc:docMk/>
            <pc:sldMk cId="280155129" sldId="3529"/>
            <ac:spMk id="2" creationId="{38F3FC18-5DC7-0BD5-DF4E-3558125F3A92}"/>
          </ac:spMkLst>
        </pc:spChg>
      </pc:sldChg>
      <pc:sldChg chg="addSp modSp new mod ord">
        <pc:chgData name="利夫 手島" userId="0a6a7baf70163a04" providerId="LiveId" clId="{B03ED3B8-203F-4C78-AFDA-35EFFDF45515}" dt="2026-09-03T07:12:23.476" v="470"/>
        <pc:sldMkLst>
          <pc:docMk/>
          <pc:sldMk cId="1981656802" sldId="3530"/>
        </pc:sldMkLst>
        <pc:picChg chg="mod">
          <ac:chgData name="利夫 手島" userId="0a6a7baf70163a04" providerId="LiveId" clId="{B03ED3B8-203F-4C78-AFDA-35EFFDF45515}" dt="2026-09-03T06:27:36.641" v="397" actId="208"/>
          <ac:picMkLst>
            <pc:docMk/>
            <pc:sldMk cId="1981656802" sldId="3530"/>
            <ac:picMk id="2" creationId="{1B942B2A-AD0E-82BA-E482-E063DAEA8B18}"/>
          </ac:picMkLst>
        </pc:picChg>
        <pc:picChg chg="mod modCrop">
          <ac:chgData name="利夫 手島" userId="0a6a7baf70163a04" providerId="LiveId" clId="{B03ED3B8-203F-4C78-AFDA-35EFFDF45515}" dt="2026-09-03T06:31:54.425" v="420" actId="732"/>
          <ac:picMkLst>
            <pc:docMk/>
            <pc:sldMk cId="1981656802" sldId="3530"/>
            <ac:picMk id="3" creationId="{B75AE3C3-0D54-83D4-C792-987E0F6C4941}"/>
          </ac:picMkLst>
        </pc:picChg>
        <pc:picChg chg="add mod">
          <ac:chgData name="利夫 手島" userId="0a6a7baf70163a04" providerId="LiveId" clId="{B03ED3B8-203F-4C78-AFDA-35EFFDF45515}" dt="2026-09-03T06:32:03.649" v="421" actId="208"/>
          <ac:picMkLst>
            <pc:docMk/>
            <pc:sldMk cId="1981656802" sldId="3530"/>
            <ac:picMk id="4" creationId="{62CA856B-2626-0AE1-7E42-1FAADB5C656F}"/>
          </ac:picMkLst>
        </pc:picChg>
        <pc:picChg chg="mod">
          <ac:chgData name="利夫 手島" userId="0a6a7baf70163a04" providerId="LiveId" clId="{B03ED3B8-203F-4C78-AFDA-35EFFDF45515}" dt="2026-09-03T06:32:06.393" v="422" actId="208"/>
          <ac:picMkLst>
            <pc:docMk/>
            <pc:sldMk cId="1981656802" sldId="3530"/>
            <ac:picMk id="5" creationId="{AD87C86D-8D56-84D7-F708-C2C2A2A0EA51}"/>
          </ac:picMkLst>
        </pc:picChg>
      </pc:sldChg>
      <pc:sldChg chg="addSp delSp modSp new mod ord delAnim modAnim">
        <pc:chgData name="利夫 手島" userId="0a6a7baf70163a04" providerId="LiveId" clId="{B03ED3B8-203F-4C78-AFDA-35EFFDF45515}" dt="2026-09-03T07:12:23.476" v="470"/>
        <pc:sldMkLst>
          <pc:docMk/>
          <pc:sldMk cId="2306121210" sldId="3531"/>
        </pc:sldMkLst>
        <pc:spChg chg="add mod">
          <ac:chgData name="利夫 手島" userId="0a6a7baf70163a04" providerId="LiveId" clId="{B03ED3B8-203F-4C78-AFDA-35EFFDF45515}" dt="2026-09-03T06:42:03.339" v="435" actId="14100"/>
          <ac:spMkLst>
            <pc:docMk/>
            <pc:sldMk cId="2306121210" sldId="3531"/>
            <ac:spMk id="4" creationId="{5E3EF597-D965-718F-D539-D8B2E6664EF2}"/>
          </ac:spMkLst>
        </pc:spChg>
        <pc:spChg chg="add del mod">
          <ac:chgData name="利夫 手島" userId="0a6a7baf70163a04" providerId="LiveId" clId="{B03ED3B8-203F-4C78-AFDA-35EFFDF45515}" dt="2026-09-03T06:46:02.077" v="447" actId="478"/>
          <ac:spMkLst>
            <pc:docMk/>
            <pc:sldMk cId="2306121210" sldId="3531"/>
            <ac:spMk id="6" creationId="{44F18995-A633-1132-F9AF-AC7EC3FDC822}"/>
          </ac:spMkLst>
        </pc:spChg>
        <pc:spChg chg="add del mod">
          <ac:chgData name="利夫 手島" userId="0a6a7baf70163a04" providerId="LiveId" clId="{B03ED3B8-203F-4C78-AFDA-35EFFDF45515}" dt="2026-09-03T06:46:02.077" v="447" actId="478"/>
          <ac:spMkLst>
            <pc:docMk/>
            <pc:sldMk cId="2306121210" sldId="3531"/>
            <ac:spMk id="8" creationId="{F9F676C1-932B-B09E-95DA-4D81455FFDE0}"/>
          </ac:spMkLst>
        </pc:spChg>
        <pc:spChg chg="add del mod">
          <ac:chgData name="利夫 手島" userId="0a6a7baf70163a04" providerId="LiveId" clId="{B03ED3B8-203F-4C78-AFDA-35EFFDF45515}" dt="2026-09-03T06:46:02.077" v="447" actId="478"/>
          <ac:spMkLst>
            <pc:docMk/>
            <pc:sldMk cId="2306121210" sldId="3531"/>
            <ac:spMk id="9" creationId="{DC137211-8C8D-AA2C-CB98-9423A7E24B44}"/>
          </ac:spMkLst>
        </pc:spChg>
        <pc:spChg chg="add del mod">
          <ac:chgData name="利夫 手島" userId="0a6a7baf70163a04" providerId="LiveId" clId="{B03ED3B8-203F-4C78-AFDA-35EFFDF45515}" dt="2026-09-03T06:46:02.077" v="447" actId="478"/>
          <ac:spMkLst>
            <pc:docMk/>
            <pc:sldMk cId="2306121210" sldId="3531"/>
            <ac:spMk id="10" creationId="{9E045DF1-EB8D-54AC-F4FA-E95371BFC924}"/>
          </ac:spMkLst>
        </pc:spChg>
        <pc:spChg chg="add del mod">
          <ac:chgData name="利夫 手島" userId="0a6a7baf70163a04" providerId="LiveId" clId="{B03ED3B8-203F-4C78-AFDA-35EFFDF45515}" dt="2026-09-03T06:46:02.077" v="447" actId="478"/>
          <ac:spMkLst>
            <pc:docMk/>
            <pc:sldMk cId="2306121210" sldId="3531"/>
            <ac:spMk id="11" creationId="{20006250-F96C-712E-25F3-C9DA82331F92}"/>
          </ac:spMkLst>
        </pc:spChg>
        <pc:picChg chg="add mod modCrop">
          <ac:chgData name="利夫 手島" userId="0a6a7baf70163a04" providerId="LiveId" clId="{B03ED3B8-203F-4C78-AFDA-35EFFDF45515}" dt="2026-09-03T06:47:15.072" v="460" actId="1076"/>
          <ac:picMkLst>
            <pc:docMk/>
            <pc:sldMk cId="2306121210" sldId="3531"/>
            <ac:picMk id="2" creationId="{1F20145D-DB1B-C458-8590-3D41097CF1FA}"/>
          </ac:picMkLst>
        </pc:picChg>
        <pc:picChg chg="add mod">
          <ac:chgData name="利夫 手島" userId="0a6a7baf70163a04" providerId="LiveId" clId="{B03ED3B8-203F-4C78-AFDA-35EFFDF45515}" dt="2026-09-03T06:47:26.775" v="463" actId="14100"/>
          <ac:picMkLst>
            <pc:docMk/>
            <pc:sldMk cId="2306121210" sldId="3531"/>
            <ac:picMk id="3" creationId="{BD9689E8-C002-BACD-4B77-7EF66A79B27D}"/>
          </ac:picMkLst>
        </pc:picChg>
        <pc:picChg chg="add mod">
          <ac:chgData name="利夫 手島" userId="0a6a7baf70163a04" providerId="LiveId" clId="{B03ED3B8-203F-4C78-AFDA-35EFFDF45515}" dt="2026-09-03T06:47:52.389" v="466" actId="14100"/>
          <ac:picMkLst>
            <pc:docMk/>
            <pc:sldMk cId="2306121210" sldId="3531"/>
            <ac:picMk id="5" creationId="{C29FB9CF-51CC-734D-D1B5-467A187BB18A}"/>
          </ac:picMkLst>
        </pc:picChg>
        <pc:picChg chg="add del mod">
          <ac:chgData name="利夫 手島" userId="0a6a7baf70163a04" providerId="LiveId" clId="{B03ED3B8-203F-4C78-AFDA-35EFFDF45515}" dt="2026-09-03T06:46:02.077" v="447" actId="478"/>
          <ac:picMkLst>
            <pc:docMk/>
            <pc:sldMk cId="2306121210" sldId="3531"/>
            <ac:picMk id="7" creationId="{447AE096-65AB-8F87-D62F-7550C8451373}"/>
          </ac:picMkLst>
        </pc:picChg>
        <pc:picChg chg="mod">
          <ac:chgData name="利夫 手島" userId="0a6a7baf70163a04" providerId="LiveId" clId="{B03ED3B8-203F-4C78-AFDA-35EFFDF45515}" dt="2026-09-03T06:48:01.956" v="468" actId="14100"/>
          <ac:picMkLst>
            <pc:docMk/>
            <pc:sldMk cId="2306121210" sldId="3531"/>
            <ac:picMk id="12" creationId="{4E2175D9-9EA0-4B43-776A-07576997315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84871" cy="502676"/>
          </a:xfrm>
          <a:prstGeom prst="rect">
            <a:avLst/>
          </a:prstGeom>
        </p:spPr>
        <p:txBody>
          <a:bodyPr vert="horz" lIns="96604" tIns="48302" rIns="96604" bIns="48302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2"/>
            <a:ext cx="2984871" cy="502676"/>
          </a:xfrm>
          <a:prstGeom prst="rect">
            <a:avLst/>
          </a:prstGeom>
        </p:spPr>
        <p:txBody>
          <a:bodyPr vert="horz" lIns="96604" tIns="48302" rIns="96604" bIns="48302" rtlCol="0"/>
          <a:lstStyle>
            <a:lvl1pPr algn="r">
              <a:defRPr sz="1300"/>
            </a:lvl1pPr>
          </a:lstStyle>
          <a:p>
            <a:fld id="{10BC20B0-9C02-4CE7-8733-7F6C6565C455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0950"/>
            <a:ext cx="4510087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4" tIns="48302" rIns="96604" bIns="4830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7"/>
            <a:ext cx="5510530" cy="3944869"/>
          </a:xfrm>
          <a:prstGeom prst="rect">
            <a:avLst/>
          </a:prstGeom>
        </p:spPr>
        <p:txBody>
          <a:bodyPr vert="horz" lIns="96604" tIns="48302" rIns="96604" bIns="4830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41"/>
            <a:ext cx="2984871" cy="502673"/>
          </a:xfrm>
          <a:prstGeom prst="rect">
            <a:avLst/>
          </a:prstGeom>
        </p:spPr>
        <p:txBody>
          <a:bodyPr vert="horz" lIns="96604" tIns="48302" rIns="96604" bIns="4830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6041"/>
            <a:ext cx="2984871" cy="502673"/>
          </a:xfrm>
          <a:prstGeom prst="rect">
            <a:avLst/>
          </a:prstGeom>
        </p:spPr>
        <p:txBody>
          <a:bodyPr vert="horz" lIns="96604" tIns="48302" rIns="96604" bIns="48302" rtlCol="0" anchor="b"/>
          <a:lstStyle>
            <a:lvl1pPr algn="r">
              <a:defRPr sz="1300"/>
            </a:lvl1pPr>
          </a:lstStyle>
          <a:p>
            <a:fld id="{9D4F7A05-CD05-487B-AE20-5CDBB3273D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2910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891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0616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2468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9488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513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96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61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1840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78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9115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052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57A4D-3B09-497E-A488-3CA2B77902CC}" type="datetimeFigureOut">
              <a:rPr kumimoji="1" lang="ja-JP" altLang="en-US" smtClean="0"/>
              <a:t>2026/9/3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0CBF3-86E3-4F04-AAFB-8F520660E9F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477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D3DEA88-7BD9-B079-B834-0C7E456061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2740" y="118534"/>
            <a:ext cx="9156740" cy="6739466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965031-0DC1-BD1F-948C-14FEEC912E6B}"/>
              </a:ext>
            </a:extLst>
          </p:cNvPr>
          <p:cNvSpPr txBox="1"/>
          <p:nvPr/>
        </p:nvSpPr>
        <p:spPr>
          <a:xfrm>
            <a:off x="1071096" y="6493217"/>
            <a:ext cx="6643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2026</a:t>
            </a:r>
            <a:r>
              <a:rPr kumimoji="1" lang="ja-JP" altLang="en-US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年</a:t>
            </a:r>
            <a:r>
              <a:rPr kumimoji="1" lang="en-US" altLang="ja-JP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9</a:t>
            </a:r>
            <a:r>
              <a:rPr kumimoji="1" lang="ja-JP" altLang="en-US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月</a:t>
            </a:r>
            <a:r>
              <a:rPr kumimoji="1" lang="en-US" altLang="ja-JP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3</a:t>
            </a:r>
            <a:r>
              <a:rPr kumimoji="1" lang="ja-JP" altLang="en-US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日 </a:t>
            </a:r>
            <a:r>
              <a:rPr kumimoji="1" lang="en-US" altLang="ja-JP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Google notebook LM</a:t>
            </a:r>
            <a:r>
              <a:rPr kumimoji="1" lang="ja-JP" altLang="en-US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使用　</a:t>
            </a:r>
            <a:r>
              <a:rPr kumimoji="1" lang="en-US" altLang="ja-JP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ESD</a:t>
            </a:r>
            <a:r>
              <a:rPr kumimoji="1" lang="ja-JP" altLang="en-US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・</a:t>
            </a:r>
            <a:r>
              <a:rPr kumimoji="1" lang="en-US" altLang="ja-JP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SDGs</a:t>
            </a:r>
            <a:r>
              <a:rPr kumimoji="1" lang="ja-JP" altLang="en-US" sz="1400" b="1" dirty="0">
                <a:latin typeface="AR Pペン楷書体L" panose="03000300000000000000" pitchFamily="66" charset="-128"/>
                <a:ea typeface="AR Pペン楷書体L" panose="03000300000000000000" pitchFamily="66" charset="-128"/>
              </a:rPr>
              <a:t> 推進研究室 室長　手島利夫</a:t>
            </a:r>
          </a:p>
        </p:txBody>
      </p:sp>
    </p:spTree>
    <p:extLst>
      <p:ext uri="{BB962C8B-B14F-4D97-AF65-F5344CB8AC3E}">
        <p14:creationId xmlns:p14="http://schemas.microsoft.com/office/powerpoint/2010/main" val="520993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42B2A-AD0E-82BA-E482-E063DAEA8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95" y="290286"/>
            <a:ext cx="3854111" cy="28376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75AE3C3-0D54-83D4-C792-987E0F6C49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09" r="1982"/>
          <a:stretch>
            <a:fillRect/>
          </a:stretch>
        </p:blipFill>
        <p:spPr>
          <a:xfrm>
            <a:off x="4184951" y="290286"/>
            <a:ext cx="4697791" cy="28376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2CA856B-2626-0AE1-7E42-1FAADB5C656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9837" y="3283785"/>
            <a:ext cx="4180582" cy="307695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D87C86D-8D56-84D7-F708-C2C2A2A0EA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9" y="3283785"/>
            <a:ext cx="4205279" cy="31557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1C933B2-4F1A-7369-C32D-A4A904047ED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" y="339090"/>
            <a:ext cx="8778240" cy="617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56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F20145D-DB1B-C458-8590-3D41097CF1F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92" r="4134"/>
          <a:stretch>
            <a:fillRect/>
          </a:stretch>
        </p:blipFill>
        <p:spPr>
          <a:xfrm>
            <a:off x="65287" y="442082"/>
            <a:ext cx="4345209" cy="26833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BD9689E8-C002-BACD-4B77-7EF66A79B2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4591" y="442081"/>
            <a:ext cx="4649410" cy="26065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5E3EF597-D965-718F-D539-D8B2E6664EF2}"/>
              </a:ext>
            </a:extLst>
          </p:cNvPr>
          <p:cNvSpPr/>
          <p:nvPr/>
        </p:nvSpPr>
        <p:spPr>
          <a:xfrm>
            <a:off x="7624625" y="-694702"/>
            <a:ext cx="1063544" cy="365241"/>
          </a:xfrm>
          <a:prstGeom prst="roundRect">
            <a:avLst>
              <a:gd name="adj" fmla="val 8389"/>
            </a:avLst>
          </a:prstGeom>
          <a:solidFill>
            <a:srgbClr val="FAF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29FB9CF-51CC-734D-D1B5-467A187BB1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65288" y="3289905"/>
            <a:ext cx="4345414" cy="32584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4E2175D9-9EA0-4B43-776A-0757699731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4301" y="3473752"/>
            <a:ext cx="4564411" cy="307461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06121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AAA45D6-A7AB-66CD-65A6-9AD618B598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8729" y="808567"/>
            <a:ext cx="9281305" cy="5151966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3A5F4B09-39BC-CADE-5CD5-8DEEC119C0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825" y="4792133"/>
            <a:ext cx="9125176" cy="14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2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F9CA7-F100-640F-1CDA-3F92361E1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D67CEEA-3038-DDA6-AA05-672E4F5CA7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7638" y="173519"/>
            <a:ext cx="8848725" cy="651276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747793A-C35A-C305-DA0F-3A67C3FD82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5999" y="3652764"/>
            <a:ext cx="2032002" cy="359834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31870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5B5F5-64EE-6181-3AAC-F454F4E5D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80C25EE-AB8F-F25C-5363-35909D680E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518" y="28711"/>
            <a:ext cx="9100482" cy="5952180"/>
          </a:xfrm>
          <a:prstGeom prst="rect">
            <a:avLst/>
          </a:prstGeom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52A61178-925D-6F34-3A16-0DF2AC965DAA}"/>
              </a:ext>
            </a:extLst>
          </p:cNvPr>
          <p:cNvSpPr/>
          <p:nvPr/>
        </p:nvSpPr>
        <p:spPr>
          <a:xfrm>
            <a:off x="43518" y="3261297"/>
            <a:ext cx="3200463" cy="1701801"/>
          </a:xfrm>
          <a:prstGeom prst="roundRect">
            <a:avLst>
              <a:gd name="adj" fmla="val 8389"/>
            </a:avLst>
          </a:prstGeom>
          <a:solidFill>
            <a:srgbClr val="FAF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FC34ED8E-D685-A4DB-13EA-D00186E8AB90}"/>
              </a:ext>
            </a:extLst>
          </p:cNvPr>
          <p:cNvSpPr/>
          <p:nvPr/>
        </p:nvSpPr>
        <p:spPr>
          <a:xfrm>
            <a:off x="5706770" y="3207602"/>
            <a:ext cx="3499781" cy="1646767"/>
          </a:xfrm>
          <a:prstGeom prst="roundRect">
            <a:avLst>
              <a:gd name="adj" fmla="val 8389"/>
            </a:avLst>
          </a:prstGeom>
          <a:solidFill>
            <a:srgbClr val="FAF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540572-4425-1338-9F05-D840AA2E4A85}"/>
              </a:ext>
            </a:extLst>
          </p:cNvPr>
          <p:cNvSpPr txBox="1"/>
          <p:nvPr/>
        </p:nvSpPr>
        <p:spPr>
          <a:xfrm>
            <a:off x="2508614" y="6188583"/>
            <a:ext cx="6591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「探究」の</a:t>
            </a:r>
            <a:r>
              <a:rPr kumimoji="1" lang="ja-JP" altLang="en-US" sz="2000" b="1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レンズ</a:t>
            </a:r>
            <a:r>
              <a:rPr kumimoji="1" lang="ja-JP" altLang="en-US" sz="200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：民主的で持続</a:t>
            </a:r>
            <a:r>
              <a:rPr kumimoji="1" lang="ja-JP" altLang="en-US" sz="20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可能な社会につながる視点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030DEE7-63B5-8D55-265B-8B18F797EFB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47779" y="5643033"/>
            <a:ext cx="1092201" cy="121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4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3BB3-C97E-012B-DB66-7F20D71F9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20C0AB9-1ED4-6759-BE74-3B4128F820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06" y="867834"/>
            <a:ext cx="9175535" cy="5160434"/>
          </a:xfrm>
          <a:prstGeom prst="rect">
            <a:avLst/>
          </a:prstGeom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7D6EB0D3-D97F-0C04-4B23-5C5AC9BCA2C8}"/>
              </a:ext>
            </a:extLst>
          </p:cNvPr>
          <p:cNvSpPr/>
          <p:nvPr/>
        </p:nvSpPr>
        <p:spPr>
          <a:xfrm>
            <a:off x="9616320" y="1670353"/>
            <a:ext cx="3344333" cy="2556934"/>
          </a:xfrm>
          <a:prstGeom prst="roundRect">
            <a:avLst>
              <a:gd name="adj" fmla="val 8389"/>
            </a:avLst>
          </a:prstGeom>
          <a:solidFill>
            <a:srgbClr val="F5EE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80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D446B-03C1-D03C-9264-C7B118638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2FCA1D4-4F1A-9916-08D5-ED746378F8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93184"/>
            <a:ext cx="9125456" cy="5115983"/>
          </a:xfrm>
          <a:prstGeom prst="rect">
            <a:avLst/>
          </a:prstGeom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28B3E288-CB73-28F6-7648-2B46C04AB81F}"/>
              </a:ext>
            </a:extLst>
          </p:cNvPr>
          <p:cNvSpPr/>
          <p:nvPr/>
        </p:nvSpPr>
        <p:spPr>
          <a:xfrm>
            <a:off x="2787033" y="1182518"/>
            <a:ext cx="2443078" cy="1110270"/>
          </a:xfrm>
          <a:prstGeom prst="roundRect">
            <a:avLst>
              <a:gd name="adj" fmla="val 8389"/>
            </a:avLst>
          </a:prstGeom>
          <a:solidFill>
            <a:srgbClr val="FAF6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B7B684A4-C108-1174-9222-A04B0D9C16E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62894" y="3923744"/>
            <a:ext cx="6731000" cy="283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4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5E627-81E9-A9AB-EE27-3175218DB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D846A59-7A45-1A21-0AEB-1594CE2D01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1" y="1282"/>
            <a:ext cx="9143980" cy="6856718"/>
          </a:xfrm>
          <a:prstGeom prst="rect">
            <a:avLst/>
          </a:prstGeom>
        </p:spPr>
      </p:pic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F7DF8BB6-6D0F-13AD-34A9-B91D29A3FF8D}"/>
              </a:ext>
            </a:extLst>
          </p:cNvPr>
          <p:cNvSpPr/>
          <p:nvPr/>
        </p:nvSpPr>
        <p:spPr>
          <a:xfrm>
            <a:off x="4932955" y="2106387"/>
            <a:ext cx="4211024" cy="3124199"/>
          </a:xfrm>
          <a:prstGeom prst="roundRect">
            <a:avLst>
              <a:gd name="adj" fmla="val 8389"/>
            </a:avLst>
          </a:prstGeom>
          <a:solidFill>
            <a:srgbClr val="F3E7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9B3EA537-F42E-63C5-7D64-342436E40305}"/>
              </a:ext>
            </a:extLst>
          </p:cNvPr>
          <p:cNvSpPr/>
          <p:nvPr/>
        </p:nvSpPr>
        <p:spPr>
          <a:xfrm>
            <a:off x="4931812" y="3207054"/>
            <a:ext cx="4211024" cy="2154765"/>
          </a:xfrm>
          <a:prstGeom prst="roundRect">
            <a:avLst>
              <a:gd name="adj" fmla="val 8389"/>
            </a:avLst>
          </a:prstGeom>
          <a:solidFill>
            <a:srgbClr val="F3E7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5139D542-526C-5B41-F0AF-83DA355AE07E}"/>
              </a:ext>
            </a:extLst>
          </p:cNvPr>
          <p:cNvSpPr/>
          <p:nvPr/>
        </p:nvSpPr>
        <p:spPr>
          <a:xfrm>
            <a:off x="4932955" y="4235754"/>
            <a:ext cx="4211024" cy="1181099"/>
          </a:xfrm>
          <a:prstGeom prst="roundRect">
            <a:avLst>
              <a:gd name="adj" fmla="val 8389"/>
            </a:avLst>
          </a:prstGeom>
          <a:solidFill>
            <a:srgbClr val="F3E7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007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019B2-ACE0-0289-45DB-A77C76D2F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A846AB3-579A-E503-901D-96E5D718E9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05881"/>
            <a:ext cx="9145326" cy="5773752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94A499AD-F2B1-C294-295C-C5FABB996DD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949823"/>
            <a:ext cx="7086600" cy="299869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669FB1A-97C0-0A25-FB55-1FCA027244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57700" y="1929652"/>
            <a:ext cx="4686300" cy="299869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7EC81B1-8020-7954-0117-88BCBD52E86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67500" y="1956546"/>
            <a:ext cx="2476500" cy="299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6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72927-03C2-5CB1-7E26-B884F74EC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ブローチ 6">
            <a:extLst>
              <a:ext uri="{FF2B5EF4-FFF2-40B4-BE49-F238E27FC236}">
                <a16:creationId xmlns:a16="http://schemas.microsoft.com/office/drawing/2014/main" id="{4223616C-1466-8BA7-301B-927140E370B5}"/>
              </a:ext>
            </a:extLst>
          </p:cNvPr>
          <p:cNvSpPr/>
          <p:nvPr/>
        </p:nvSpPr>
        <p:spPr>
          <a:xfrm>
            <a:off x="33867" y="5880100"/>
            <a:ext cx="9076266" cy="670866"/>
          </a:xfrm>
          <a:prstGeom prst="plaque">
            <a:avLst/>
          </a:prstGeom>
          <a:solidFill>
            <a:srgbClr val="F3E7CD"/>
          </a:solidFill>
          <a:ln w="38100" cmpd="thickThin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A6212A1-21A7-4DCA-94E3-783A73D87E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14868"/>
            <a:ext cx="9146319" cy="5190067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160EC1E-E1B7-8CBA-7F45-366B18981D34}"/>
              </a:ext>
            </a:extLst>
          </p:cNvPr>
          <p:cNvSpPr txBox="1"/>
          <p:nvPr/>
        </p:nvSpPr>
        <p:spPr>
          <a:xfrm>
            <a:off x="93852" y="5981469"/>
            <a:ext cx="8901982" cy="461665"/>
          </a:xfrm>
          <a:prstGeom prst="rect">
            <a:avLst/>
          </a:prstGeom>
          <a:solidFill>
            <a:srgbClr val="F3E7CD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答えを教える人材は、子どもの学びを妨げることになりかねません。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FA8DCA4-C8E6-8534-913A-F95387C74366}"/>
              </a:ext>
            </a:extLst>
          </p:cNvPr>
          <p:cNvSpPr txBox="1"/>
          <p:nvPr/>
        </p:nvSpPr>
        <p:spPr>
          <a:xfrm>
            <a:off x="332885" y="513378"/>
            <a:ext cx="8662949" cy="461665"/>
          </a:xfrm>
          <a:prstGeom prst="rect">
            <a:avLst/>
          </a:prstGeom>
          <a:solidFill>
            <a:srgbClr val="F3E7CD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地域の皆様へ：この探究の旅の「ナビゲーター」になってください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E6FE6F-26E3-289B-2772-8B9A9DF44B01}"/>
              </a:ext>
            </a:extLst>
          </p:cNvPr>
          <p:cNvSpPr txBox="1"/>
          <p:nvPr/>
        </p:nvSpPr>
        <p:spPr>
          <a:xfrm>
            <a:off x="4464408" y="975042"/>
            <a:ext cx="4576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「この旅で出会う旅人」になってください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F3FC18-5DC7-0BD5-DF4E-3558125F3A92}"/>
              </a:ext>
            </a:extLst>
          </p:cNvPr>
          <p:cNvSpPr txBox="1"/>
          <p:nvPr/>
        </p:nvSpPr>
        <p:spPr>
          <a:xfrm>
            <a:off x="160347" y="5967022"/>
            <a:ext cx="876899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保護者・ご家族の皆様のご理解が子どもたちの学びを支えます。</a:t>
            </a:r>
          </a:p>
        </p:txBody>
      </p:sp>
    </p:spTree>
    <p:extLst>
      <p:ext uri="{BB962C8B-B14F-4D97-AF65-F5344CB8AC3E}">
        <p14:creationId xmlns:p14="http://schemas.microsoft.com/office/powerpoint/2010/main" val="28015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8" grpId="0" animBg="1"/>
      <p:bldP spid="9" grpId="0"/>
      <p:bldP spid="2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9462</TotalTime>
  <Words>90</Words>
  <Application>Microsoft Office PowerPoint</Application>
  <PresentationFormat>画面に合わせる (4:3)</PresentationFormat>
  <Paragraphs>6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8" baseType="lpstr">
      <vt:lpstr>AR Pペン楷書体L</vt:lpstr>
      <vt:lpstr>AR P丸ゴシック体E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利夫 手島</dc:creator>
  <cp:lastModifiedBy>利夫 手島</cp:lastModifiedBy>
  <cp:revision>429</cp:revision>
  <cp:lastPrinted>2026-07-21T00:50:20Z</cp:lastPrinted>
  <dcterms:created xsi:type="dcterms:W3CDTF">2020-01-16T07:37:46Z</dcterms:created>
  <dcterms:modified xsi:type="dcterms:W3CDTF">2026-09-03T07:12:29Z</dcterms:modified>
</cp:coreProperties>
</file>