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3397" r:id="rId2"/>
    <p:sldId id="2984" r:id="rId3"/>
    <p:sldId id="3382" r:id="rId4"/>
    <p:sldId id="3386" r:id="rId5"/>
    <p:sldId id="3396" r:id="rId6"/>
    <p:sldId id="3246" r:id="rId7"/>
    <p:sldId id="3245" r:id="rId8"/>
    <p:sldId id="3344" r:id="rId9"/>
    <p:sldId id="3358" r:id="rId10"/>
    <p:sldId id="1965" r:id="rId11"/>
    <p:sldId id="2912" r:id="rId12"/>
    <p:sldId id="2914" r:id="rId13"/>
    <p:sldId id="2231" r:id="rId14"/>
    <p:sldId id="2915" r:id="rId15"/>
    <p:sldId id="2785" r:id="rId16"/>
    <p:sldId id="2928" r:id="rId17"/>
    <p:sldId id="3234" r:id="rId18"/>
    <p:sldId id="2917" r:id="rId19"/>
    <p:sldId id="2918" r:id="rId20"/>
    <p:sldId id="3389" r:id="rId21"/>
    <p:sldId id="3390" r:id="rId22"/>
    <p:sldId id="3391" r:id="rId23"/>
    <p:sldId id="3392" r:id="rId24"/>
    <p:sldId id="3393" r:id="rId25"/>
    <p:sldId id="3394" r:id="rId26"/>
    <p:sldId id="3395" r:id="rId27"/>
    <p:sldId id="3226" r:id="rId28"/>
    <p:sldId id="3378" r:id="rId29"/>
    <p:sldId id="3356" r:id="rId30"/>
    <p:sldId id="3381" r:id="rId31"/>
    <p:sldId id="3377" r:id="rId32"/>
    <p:sldId id="3379" r:id="rId33"/>
    <p:sldId id="3380" r:id="rId34"/>
    <p:sldId id="3337" r:id="rId35"/>
    <p:sldId id="3269" r:id="rId36"/>
    <p:sldId id="3266" r:id="rId37"/>
    <p:sldId id="3398" r:id="rId38"/>
    <p:sldId id="3271" r:id="rId39"/>
    <p:sldId id="3272" r:id="rId40"/>
    <p:sldId id="3281" r:id="rId41"/>
    <p:sldId id="3275" r:id="rId42"/>
    <p:sldId id="3274" r:id="rId43"/>
    <p:sldId id="3279" r:id="rId44"/>
    <p:sldId id="3320" r:id="rId45"/>
    <p:sldId id="3273" r:id="rId46"/>
    <p:sldId id="3388" r:id="rId47"/>
    <p:sldId id="3276" r:id="rId48"/>
    <p:sldId id="3333" r:id="rId49"/>
    <p:sldId id="3334" r:id="rId50"/>
    <p:sldId id="3335" r:id="rId51"/>
    <p:sldId id="3283" r:id="rId52"/>
    <p:sldId id="3384" r:id="rId53"/>
  </p:sldIdLst>
  <p:sldSz cx="9144000" cy="6858000" type="screen4x3"/>
  <p:notesSz cx="10020300" cy="68881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73"/>
    <a:srgbClr val="FFFFEB"/>
    <a:srgbClr val="FF5050"/>
    <a:srgbClr val="F7FA76"/>
    <a:srgbClr val="FFFF00"/>
    <a:srgbClr val="FFFFFF"/>
    <a:srgbClr val="FFCCCC"/>
    <a:srgbClr val="000000"/>
    <a:srgbClr val="F6C3FF"/>
    <a:srgbClr val="B4F3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06" autoAdjust="0"/>
    <p:restoredTop sz="94660"/>
  </p:normalViewPr>
  <p:slideViewPr>
    <p:cSldViewPr snapToGrid="0">
      <p:cViewPr varScale="1">
        <p:scale>
          <a:sx n="71" d="100"/>
          <a:sy n="71" d="100"/>
        </p:scale>
        <p:origin x="13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4342131" cy="345604"/>
          </a:xfrm>
          <a:prstGeom prst="rect">
            <a:avLst/>
          </a:prstGeom>
        </p:spPr>
        <p:txBody>
          <a:bodyPr vert="horz" lIns="96616" tIns="48308" rIns="96616" bIns="48308" rtlCol="0"/>
          <a:lstStyle>
            <a:lvl1pPr algn="l">
              <a:defRPr sz="1300"/>
            </a:lvl1pPr>
          </a:lstStyle>
          <a:p>
            <a:endParaRPr kumimoji="1" lang="ja-JP" altLang="en-US"/>
          </a:p>
        </p:txBody>
      </p:sp>
      <p:sp>
        <p:nvSpPr>
          <p:cNvPr id="3" name="日付プレースホルダー 2"/>
          <p:cNvSpPr>
            <a:spLocks noGrp="1"/>
          </p:cNvSpPr>
          <p:nvPr>
            <p:ph type="dt" idx="1"/>
          </p:nvPr>
        </p:nvSpPr>
        <p:spPr>
          <a:xfrm>
            <a:off x="5675853" y="0"/>
            <a:ext cx="4342131" cy="345604"/>
          </a:xfrm>
          <a:prstGeom prst="rect">
            <a:avLst/>
          </a:prstGeom>
        </p:spPr>
        <p:txBody>
          <a:bodyPr vert="horz" lIns="96616" tIns="48308" rIns="96616" bIns="48308" rtlCol="0"/>
          <a:lstStyle>
            <a:lvl1pPr algn="r">
              <a:defRPr sz="1300"/>
            </a:lvl1pPr>
          </a:lstStyle>
          <a:p>
            <a:fld id="{3F62D26E-8C8A-429E-ACD8-4DBF899916E1}" type="datetimeFigureOut">
              <a:rPr kumimoji="1" lang="ja-JP" altLang="en-US" smtClean="0"/>
              <a:t>2025/6/5</a:t>
            </a:fld>
            <a:endParaRPr kumimoji="1" lang="ja-JP" altLang="en-US"/>
          </a:p>
        </p:txBody>
      </p:sp>
      <p:sp>
        <p:nvSpPr>
          <p:cNvPr id="4" name="スライド イメージ プレースホルダー 3"/>
          <p:cNvSpPr>
            <a:spLocks noGrp="1" noRot="1" noChangeAspect="1"/>
          </p:cNvSpPr>
          <p:nvPr>
            <p:ph type="sldImg" idx="2"/>
          </p:nvPr>
        </p:nvSpPr>
        <p:spPr>
          <a:xfrm>
            <a:off x="3459163" y="860425"/>
            <a:ext cx="3101975" cy="2325688"/>
          </a:xfrm>
          <a:prstGeom prst="rect">
            <a:avLst/>
          </a:prstGeom>
          <a:noFill/>
          <a:ln w="12700">
            <a:solidFill>
              <a:prstClr val="black"/>
            </a:solidFill>
          </a:ln>
        </p:spPr>
        <p:txBody>
          <a:bodyPr vert="horz" lIns="96616" tIns="48308" rIns="96616" bIns="48308" rtlCol="0" anchor="ctr"/>
          <a:lstStyle/>
          <a:p>
            <a:endParaRPr lang="ja-JP" altLang="en-US"/>
          </a:p>
        </p:txBody>
      </p:sp>
      <p:sp>
        <p:nvSpPr>
          <p:cNvPr id="5" name="ノート プレースホルダー 4"/>
          <p:cNvSpPr>
            <a:spLocks noGrp="1"/>
          </p:cNvSpPr>
          <p:nvPr>
            <p:ph type="body" sz="quarter" idx="3"/>
          </p:nvPr>
        </p:nvSpPr>
        <p:spPr>
          <a:xfrm>
            <a:off x="1002031" y="3314929"/>
            <a:ext cx="8016239" cy="2712214"/>
          </a:xfrm>
          <a:prstGeom prst="rect">
            <a:avLst/>
          </a:prstGeom>
        </p:spPr>
        <p:txBody>
          <a:bodyPr vert="horz" lIns="96616" tIns="48308" rIns="96616" bIns="483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6542561"/>
            <a:ext cx="4342131" cy="345604"/>
          </a:xfrm>
          <a:prstGeom prst="rect">
            <a:avLst/>
          </a:prstGeom>
        </p:spPr>
        <p:txBody>
          <a:bodyPr vert="horz" lIns="96616" tIns="48308" rIns="96616" bIns="4830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5675853" y="6542561"/>
            <a:ext cx="4342131" cy="345604"/>
          </a:xfrm>
          <a:prstGeom prst="rect">
            <a:avLst/>
          </a:prstGeom>
        </p:spPr>
        <p:txBody>
          <a:bodyPr vert="horz" lIns="96616" tIns="48308" rIns="96616" bIns="48308" rtlCol="0" anchor="b"/>
          <a:lstStyle>
            <a:lvl1pPr algn="r">
              <a:defRPr sz="1300"/>
            </a:lvl1pPr>
          </a:lstStyle>
          <a:p>
            <a:fld id="{AC5302BE-DEEE-48D9-99AC-A00C201FD262}" type="slidenum">
              <a:rPr kumimoji="1" lang="ja-JP" altLang="en-US" smtClean="0"/>
              <a:t>‹#›</a:t>
            </a:fld>
            <a:endParaRPr kumimoji="1" lang="ja-JP" altLang="en-US"/>
          </a:p>
        </p:txBody>
      </p:sp>
    </p:spTree>
    <p:extLst>
      <p:ext uri="{BB962C8B-B14F-4D97-AF65-F5344CB8AC3E}">
        <p14:creationId xmlns:p14="http://schemas.microsoft.com/office/powerpoint/2010/main" val="271221408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82A57-321E-C60D-F6F1-8AC4A8E409B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D15A85C-B194-F7EC-A11A-441E5208CBE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14B032D-2BBA-692F-5E0C-0FEC13DEA60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E9F1E9F-398E-21D9-038D-D1CB368CE027}"/>
              </a:ext>
            </a:extLst>
          </p:cNvPr>
          <p:cNvSpPr>
            <a:spLocks noGrp="1"/>
          </p:cNvSpPr>
          <p:nvPr>
            <p:ph type="sldNum" sz="quarter" idx="5"/>
          </p:nvPr>
        </p:nvSpPr>
        <p:spPr/>
        <p:txBody>
          <a:bodyPr/>
          <a:lstStyle/>
          <a:p>
            <a:fld id="{9D4F7A05-CD05-487B-AE20-5CDBB3273D2A}" type="slidenum">
              <a:rPr kumimoji="1" lang="ja-JP" altLang="en-US" smtClean="0"/>
              <a:t>1</a:t>
            </a:fld>
            <a:endParaRPr kumimoji="1" lang="ja-JP" altLang="en-US"/>
          </a:p>
        </p:txBody>
      </p:sp>
    </p:spTree>
    <p:extLst>
      <p:ext uri="{BB962C8B-B14F-4D97-AF65-F5344CB8AC3E}">
        <p14:creationId xmlns:p14="http://schemas.microsoft.com/office/powerpoint/2010/main" val="2199266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1449388" y="803275"/>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xfrm>
            <a:off x="1225543" y="4052193"/>
            <a:ext cx="5040591" cy="56609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ja-JP" altLang="en-US" sz="1400" dirty="0"/>
              <a:t>学校教育を進めるにあたっては、</a:t>
            </a:r>
            <a:r>
              <a:rPr lang="ja-JP" altLang="en-US" sz="1400" b="1" dirty="0"/>
              <a:t>教育課程が重要</a:t>
            </a:r>
            <a:r>
              <a:rPr lang="ja-JP" altLang="en-US" sz="1400" dirty="0"/>
              <a:t>です。その編成と実施において、</a:t>
            </a:r>
            <a:endParaRPr lang="en-US" altLang="ja-JP" sz="1400" dirty="0"/>
          </a:p>
          <a:p>
            <a:r>
              <a:rPr lang="ja-JP" altLang="en-US" sz="1400" dirty="0"/>
              <a:t>大事なことが</a:t>
            </a:r>
            <a:r>
              <a:rPr lang="ja-JP" altLang="en-US" sz="1400" b="1" dirty="0"/>
              <a:t>、「総則」</a:t>
            </a:r>
            <a:r>
              <a:rPr lang="ja-JP" altLang="en-US" sz="1400" dirty="0"/>
              <a:t>に示されています。総則、しっかりと読み込んでいますか？</a:t>
            </a:r>
            <a:endParaRPr lang="en-US" altLang="ja-JP" sz="1400" dirty="0"/>
          </a:p>
          <a:p>
            <a:endParaRPr lang="en-US" altLang="ja-JP" sz="1400" dirty="0"/>
          </a:p>
          <a:p>
            <a:r>
              <a:rPr lang="ja-JP" altLang="en-US" sz="1400" b="1" dirty="0">
                <a:ea typeface="HG創英角ﾎﾟｯﾌﾟ体" panose="040B0A09000000000000" pitchFamily="49" charset="-128"/>
              </a:rPr>
              <a:t>まず、教育課程の</a:t>
            </a:r>
            <a:r>
              <a:rPr lang="ja-JP" altLang="en-US" sz="1400" b="1" dirty="0">
                <a:solidFill>
                  <a:schemeClr val="accent1">
                    <a:lumMod val="75000"/>
                  </a:schemeClr>
                </a:solidFill>
                <a:ea typeface="HG創英角ﾎﾟｯﾌﾟ体" panose="040B0A09000000000000" pitchFamily="49" charset="-128"/>
              </a:rPr>
              <a:t>編成</a:t>
            </a:r>
            <a:r>
              <a:rPr lang="ja-JP" altLang="en-US" sz="1400" b="1" dirty="0">
                <a:ea typeface="HG創英角ﾎﾟｯﾌﾟ体" panose="040B0A09000000000000" pitchFamily="49" charset="-128"/>
              </a:rPr>
              <a:t>においては</a:t>
            </a:r>
            <a:endParaRPr lang="en-US" altLang="ja-JP" sz="1400" b="1" dirty="0">
              <a:ea typeface="HG創英角ﾎﾟｯﾌﾟ体" panose="040B0A09000000000000" pitchFamily="49" charset="-128"/>
            </a:endParaRPr>
          </a:p>
          <a:p>
            <a:endParaRPr lang="en-US" altLang="ja-JP" sz="1400" b="1" dirty="0">
              <a:ea typeface="HG創英角ﾎﾟｯﾌﾟ体" panose="040B0A09000000000000" pitchFamily="49" charset="-128"/>
            </a:endParaRPr>
          </a:p>
          <a:p>
            <a:r>
              <a:rPr lang="ja-JP" altLang="en-US" sz="1400" b="1" dirty="0">
                <a:ea typeface="HG創英角ﾎﾟｯﾌﾟ体" panose="040B0A09000000000000" pitchFamily="49" charset="-128"/>
              </a:rPr>
              <a:t>★　</a:t>
            </a:r>
            <a:r>
              <a:rPr lang="ja-JP" altLang="en-US" sz="1400" b="1" u="sng" dirty="0">
                <a:latin typeface="ＭＳ ゴシック" panose="020B0609070205080204" pitchFamily="49" charset="-128"/>
                <a:ea typeface="ＭＳ ゴシック" panose="020B0609070205080204" pitchFamily="49" charset="-128"/>
              </a:rPr>
              <a:t>総合的な学習の時間の目標と関連を図り</a:t>
            </a:r>
            <a:endParaRPr lang="en-US" altLang="ja-JP" sz="1400" b="1" u="sng" dirty="0">
              <a:latin typeface="ＭＳ ゴシック" panose="020B0609070205080204" pitchFamily="49" charset="-128"/>
              <a:ea typeface="ＭＳ ゴシック" panose="020B0609070205080204" pitchFamily="49" charset="-128"/>
            </a:endParaRPr>
          </a:p>
          <a:p>
            <a:r>
              <a:rPr lang="ja-JP" altLang="en-US" sz="1400" b="1" dirty="0">
                <a:latin typeface="ＭＳ 明朝" panose="02020609040205080304" pitchFamily="17" charset="-128"/>
                <a:ea typeface="ＭＳ 明朝" panose="02020609040205080304" pitchFamily="17" charset="-128"/>
              </a:rPr>
              <a:t>★　①</a:t>
            </a:r>
            <a:r>
              <a:rPr lang="ja-JP" altLang="en-US" sz="1400" b="1" u="sng" dirty="0">
                <a:latin typeface="ＭＳ 明朝" panose="02020609040205080304" pitchFamily="17" charset="-128"/>
                <a:ea typeface="ＭＳ 明朝" panose="02020609040205080304" pitchFamily="17" charset="-128"/>
              </a:rPr>
              <a:t>教科横断的に学ぶ</a:t>
            </a:r>
            <a:r>
              <a:rPr lang="ja-JP" altLang="en-US" sz="1400" b="1" dirty="0">
                <a:latin typeface="ＭＳ 明朝" panose="02020609040205080304" pitchFamily="17" charset="-128"/>
                <a:ea typeface="ＭＳ 明朝" panose="02020609040205080304" pitchFamily="17" charset="-128"/>
              </a:rPr>
              <a:t>　　そのために、（</a:t>
            </a:r>
            <a:r>
              <a:rPr lang="ja-JP" altLang="en-US" sz="1400" b="1" u="sng" dirty="0">
                <a:solidFill>
                  <a:srgbClr val="FF0000"/>
                </a:solidFill>
                <a:latin typeface="ＭＳ 明朝" panose="02020609040205080304" pitchFamily="17" charset="-128"/>
                <a:ea typeface="ＭＳ 明朝" panose="02020609040205080304" pitchFamily="17" charset="-128"/>
              </a:rPr>
              <a:t>カリキュラム・マネジメント</a:t>
            </a:r>
            <a:r>
              <a:rPr lang="ja-JP" altLang="en-US" sz="1400" b="1" u="sng" dirty="0">
                <a:latin typeface="ＭＳ 明朝" panose="02020609040205080304" pitchFamily="17" charset="-128"/>
                <a:ea typeface="ＭＳ 明朝" panose="02020609040205080304" pitchFamily="17" charset="-128"/>
              </a:rPr>
              <a:t>）をしっかり　　</a:t>
            </a:r>
            <a:endParaRPr lang="en-US" altLang="ja-JP" sz="1400" b="1" u="sng"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　しなさいということです。　また、</a:t>
            </a:r>
            <a:endParaRPr lang="en-US" altLang="ja-JP" sz="1400" b="1" u="sng" dirty="0">
              <a:latin typeface="ＭＳ 明朝" panose="02020609040205080304" pitchFamily="17" charset="-128"/>
              <a:ea typeface="ＭＳ 明朝" panose="02020609040205080304" pitchFamily="17" charset="-128"/>
            </a:endParaRPr>
          </a:p>
          <a:p>
            <a:endParaRPr lang="en-US" altLang="ja-JP" sz="1400"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教育課程の</a:t>
            </a:r>
            <a:r>
              <a:rPr lang="ja-JP" altLang="en-US" sz="1400" b="1" dirty="0">
                <a:solidFill>
                  <a:srgbClr val="7030A0"/>
                </a:solidFill>
                <a:latin typeface="ＭＳ 明朝" panose="02020609040205080304" pitchFamily="17" charset="-128"/>
                <a:ea typeface="ＭＳ 明朝" panose="02020609040205080304" pitchFamily="17" charset="-128"/>
              </a:rPr>
              <a:t>実施</a:t>
            </a:r>
            <a:r>
              <a:rPr lang="ja-JP" altLang="en-US" sz="1400" b="1" dirty="0">
                <a:latin typeface="ＭＳ 明朝" panose="02020609040205080304" pitchFamily="17" charset="-128"/>
                <a:ea typeface="ＭＳ 明朝" panose="02020609040205080304" pitchFamily="17" charset="-128"/>
              </a:rPr>
              <a:t>においては、</a:t>
            </a:r>
            <a:endParaRPr lang="en-US" altLang="ja-JP" sz="1400" b="1"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a:t>
            </a:r>
            <a:r>
              <a:rPr lang="ja-JP" altLang="en-US" sz="1400" b="1" u="sng" dirty="0">
                <a:solidFill>
                  <a:srgbClr val="FF0000"/>
                </a:solidFill>
                <a:latin typeface="ＭＳ 明朝" panose="02020609040205080304" pitchFamily="17" charset="-128"/>
                <a:ea typeface="ＭＳ 明朝" panose="02020609040205080304" pitchFamily="17" charset="-128"/>
              </a:rPr>
              <a:t>「主体的・対話的で深い学び</a:t>
            </a:r>
            <a:r>
              <a:rPr lang="ja-JP" altLang="en-US" sz="1400" b="1" dirty="0">
                <a:latin typeface="ＭＳ 明朝" panose="02020609040205080304" pitchFamily="17" charset="-128"/>
                <a:ea typeface="ＭＳ 明朝" panose="02020609040205080304" pitchFamily="17" charset="-128"/>
              </a:rPr>
              <a:t>　に向けた授業改善をしなさい」と示されています。</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・・・つまり、</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探究的・問題解決的な学び</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にしっかりと取り組みなさい</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u="sng"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ja-JP" altLang="en-US" sz="1400" b="1" u="sng" dirty="0">
                <a:latin typeface="ＭＳ 明朝" panose="02020609040205080304" pitchFamily="17" charset="-128"/>
                <a:ea typeface="ＭＳ 明朝" panose="02020609040205080304" pitchFamily="17" charset="-128"/>
              </a:rPr>
              <a:t>という意味です。　　　★</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endParaRPr lang="ja-JP" altLang="en-US" sz="1400"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9697">
              <a:defRPr kumimoji="1" sz="1900">
                <a:solidFill>
                  <a:schemeClr val="tx1"/>
                </a:solidFill>
                <a:latin typeface="Arial" panose="020B0604020202020204" pitchFamily="34" charset="0"/>
                <a:ea typeface="ＭＳ Ｐゴシック" panose="020B0600070205080204" pitchFamily="50" charset="-128"/>
              </a:defRPr>
            </a:lvl1pPr>
            <a:lvl2pPr marL="795308" indent="-305888" defTabSz="1369697">
              <a:defRPr kumimoji="1" sz="1900">
                <a:solidFill>
                  <a:schemeClr val="tx1"/>
                </a:solidFill>
                <a:latin typeface="Arial" panose="020B0604020202020204" pitchFamily="34" charset="0"/>
                <a:ea typeface="ＭＳ Ｐゴシック" panose="020B0600070205080204" pitchFamily="50" charset="-128"/>
              </a:defRPr>
            </a:lvl2pPr>
            <a:lvl3pPr marL="1223552" indent="-244711" defTabSz="1369697">
              <a:defRPr kumimoji="1" sz="1900">
                <a:solidFill>
                  <a:schemeClr val="tx1"/>
                </a:solidFill>
                <a:latin typeface="Arial" panose="020B0604020202020204" pitchFamily="34" charset="0"/>
                <a:ea typeface="ＭＳ Ｐゴシック" panose="020B0600070205080204" pitchFamily="50" charset="-128"/>
              </a:defRPr>
            </a:lvl3pPr>
            <a:lvl4pPr marL="1712972" indent="-244711" defTabSz="1369697">
              <a:defRPr kumimoji="1" sz="1900">
                <a:solidFill>
                  <a:schemeClr val="tx1"/>
                </a:solidFill>
                <a:latin typeface="Arial" panose="020B0604020202020204" pitchFamily="34" charset="0"/>
                <a:ea typeface="ＭＳ Ｐゴシック" panose="020B0600070205080204" pitchFamily="50" charset="-128"/>
              </a:defRPr>
            </a:lvl4pPr>
            <a:lvl5pPr marL="2202391" indent="-244711" defTabSz="1369697">
              <a:defRPr kumimoji="1" sz="1900">
                <a:solidFill>
                  <a:schemeClr val="tx1"/>
                </a:solidFill>
                <a:latin typeface="Arial" panose="020B0604020202020204" pitchFamily="34" charset="0"/>
                <a:ea typeface="ＭＳ Ｐゴシック" panose="020B0600070205080204" pitchFamily="50" charset="-128"/>
              </a:defRPr>
            </a:lvl5pPr>
            <a:lvl6pPr marL="2691813"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3181232"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670654"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4160074"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200">
                <a:latin typeface="Calibri" panose="020F0502020204030204" pitchFamily="34" charset="0"/>
              </a:rPr>
              <a:pPr/>
              <a:t>17</a:t>
            </a:fld>
            <a:endParaRPr lang="ja-JP" altLang="en-US" sz="1200" dirty="0">
              <a:latin typeface="Calibri" panose="020F0502020204030204" pitchFamily="34" charset="0"/>
            </a:endParaRPr>
          </a:p>
        </p:txBody>
      </p:sp>
    </p:spTree>
    <p:extLst>
      <p:ext uri="{BB962C8B-B14F-4D97-AF65-F5344CB8AC3E}">
        <p14:creationId xmlns:p14="http://schemas.microsoft.com/office/powerpoint/2010/main" val="1164957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18</a:t>
            </a:fld>
            <a:endParaRPr kumimoji="1" lang="ja-JP" altLang="en-US"/>
          </a:p>
        </p:txBody>
      </p:sp>
    </p:spTree>
    <p:extLst>
      <p:ext uri="{BB962C8B-B14F-4D97-AF65-F5344CB8AC3E}">
        <p14:creationId xmlns:p14="http://schemas.microsoft.com/office/powerpoint/2010/main" val="909599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3144838" y="565150"/>
            <a:ext cx="3773487" cy="2832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9927">
              <a:defRPr kumimoji="1" sz="2000">
                <a:solidFill>
                  <a:schemeClr val="tx1"/>
                </a:solidFill>
                <a:latin typeface="Arial" panose="020B0604020202020204" pitchFamily="34" charset="0"/>
                <a:ea typeface="ＭＳ Ｐゴシック" panose="020B0600070205080204" pitchFamily="50" charset="-128"/>
              </a:defRPr>
            </a:lvl1pPr>
            <a:lvl2pPr marL="795441" indent="-305939" defTabSz="1369927">
              <a:defRPr kumimoji="1" sz="2000">
                <a:solidFill>
                  <a:schemeClr val="tx1"/>
                </a:solidFill>
                <a:latin typeface="Arial" panose="020B0604020202020204" pitchFamily="34" charset="0"/>
                <a:ea typeface="ＭＳ Ｐゴシック" panose="020B0600070205080204" pitchFamily="50" charset="-128"/>
              </a:defRPr>
            </a:lvl2pPr>
            <a:lvl3pPr marL="1223756" indent="-244751" defTabSz="1369927">
              <a:defRPr kumimoji="1" sz="2000">
                <a:solidFill>
                  <a:schemeClr val="tx1"/>
                </a:solidFill>
                <a:latin typeface="Arial" panose="020B0604020202020204" pitchFamily="34" charset="0"/>
                <a:ea typeface="ＭＳ Ｐゴシック" panose="020B0600070205080204" pitchFamily="50" charset="-128"/>
              </a:defRPr>
            </a:lvl3pPr>
            <a:lvl4pPr marL="1713259" indent="-244751" defTabSz="1369927">
              <a:defRPr kumimoji="1" sz="2000">
                <a:solidFill>
                  <a:schemeClr val="tx1"/>
                </a:solidFill>
                <a:latin typeface="Arial" panose="020B0604020202020204" pitchFamily="34" charset="0"/>
                <a:ea typeface="ＭＳ Ｐゴシック" panose="020B0600070205080204" pitchFamily="50" charset="-128"/>
              </a:defRPr>
            </a:lvl4pPr>
            <a:lvl5pPr marL="2202761" indent="-244751" defTabSz="1369927">
              <a:defRPr kumimoji="1" sz="2000">
                <a:solidFill>
                  <a:schemeClr val="tx1"/>
                </a:solidFill>
                <a:latin typeface="Arial" panose="020B0604020202020204" pitchFamily="34" charset="0"/>
                <a:ea typeface="ＭＳ Ｐゴシック" panose="020B0600070205080204" pitchFamily="50" charset="-128"/>
              </a:defRPr>
            </a:lvl5pPr>
            <a:lvl6pPr marL="2692263"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81766"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71269"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60770"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300">
                <a:latin typeface="Calibri" panose="020F0502020204030204" pitchFamily="34" charset="0"/>
              </a:rPr>
              <a:pPr/>
              <a:t>19</a:t>
            </a:fld>
            <a:endParaRPr lang="ja-JP" altLang="en-US" sz="1300" dirty="0">
              <a:latin typeface="Calibri" panose="020F0502020204030204" pitchFamily="34" charset="0"/>
            </a:endParaRPr>
          </a:p>
        </p:txBody>
      </p:sp>
    </p:spTree>
    <p:extLst>
      <p:ext uri="{BB962C8B-B14F-4D97-AF65-F5344CB8AC3E}">
        <p14:creationId xmlns:p14="http://schemas.microsoft.com/office/powerpoint/2010/main" val="304999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p:cNvSpPr>
            <a:spLocks noGrp="1" noRot="1" noChangeAspect="1" noTextEdit="1"/>
          </p:cNvSpPr>
          <p:nvPr>
            <p:ph type="sldImg"/>
          </p:nvPr>
        </p:nvSpPr>
        <p:spPr bwMode="auto">
          <a:xfrm>
            <a:off x="749300" y="836613"/>
            <a:ext cx="5575300" cy="4181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7475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401555">
              <a:defRPr kumimoji="1" sz="2000">
                <a:solidFill>
                  <a:schemeClr val="tx1"/>
                </a:solidFill>
                <a:latin typeface="Arial" panose="020B0604020202020204" pitchFamily="34" charset="0"/>
                <a:ea typeface="ＭＳ Ｐゴシック" panose="020B0600070205080204" pitchFamily="50" charset="-128"/>
              </a:defRPr>
            </a:lvl1pPr>
            <a:lvl2pPr defTabSz="1401555">
              <a:defRPr kumimoji="1" sz="2000">
                <a:solidFill>
                  <a:schemeClr val="tx1"/>
                </a:solidFill>
                <a:latin typeface="Arial" panose="020B0604020202020204" pitchFamily="34" charset="0"/>
                <a:ea typeface="ＭＳ Ｐゴシック" panose="020B0600070205080204" pitchFamily="50" charset="-128"/>
              </a:defRPr>
            </a:lvl2pPr>
            <a:lvl3pPr defTabSz="1401555">
              <a:defRPr kumimoji="1" sz="2000">
                <a:solidFill>
                  <a:schemeClr val="tx1"/>
                </a:solidFill>
                <a:latin typeface="Arial" panose="020B0604020202020204" pitchFamily="34" charset="0"/>
                <a:ea typeface="ＭＳ Ｐゴシック" panose="020B0600070205080204" pitchFamily="50" charset="-128"/>
              </a:defRPr>
            </a:lvl3pPr>
            <a:lvl4pPr defTabSz="1401555">
              <a:defRPr kumimoji="1" sz="2000">
                <a:solidFill>
                  <a:schemeClr val="tx1"/>
                </a:solidFill>
                <a:latin typeface="Arial" panose="020B0604020202020204" pitchFamily="34" charset="0"/>
                <a:ea typeface="ＭＳ Ｐゴシック" panose="020B0600070205080204" pitchFamily="50" charset="-128"/>
              </a:defRPr>
            </a:lvl4pPr>
            <a:lvl5pPr defTabSz="1401555">
              <a:defRPr kumimoji="1" sz="2000">
                <a:solidFill>
                  <a:schemeClr val="tx1"/>
                </a:solidFill>
                <a:latin typeface="Arial" panose="020B0604020202020204" pitchFamily="34" charset="0"/>
                <a:ea typeface="ＭＳ Ｐゴシック" panose="020B0600070205080204" pitchFamily="50" charset="-128"/>
              </a:defRPr>
            </a:lvl5pPr>
            <a:lvl6pPr marL="2597920" indent="-598182" defTabSz="140155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098723" indent="-598182" defTabSz="140155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599526" indent="-598182" defTabSz="140155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00331" indent="-598182" defTabSz="140155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FC56A455-5B98-4C4B-B1E6-A909EF24EA8D}" type="slidenum">
              <a:rPr lang="ja-JP" altLang="en-US" sz="1300">
                <a:latin typeface="Calibri" panose="020F0502020204030204" pitchFamily="34" charset="0"/>
              </a:rPr>
              <a:pPr/>
              <a:t>27</a:t>
            </a:fld>
            <a:endParaRPr lang="ja-JP" altLang="en-US" sz="1300">
              <a:latin typeface="Calibri" panose="020F0502020204030204" pitchFamily="34" charset="0"/>
            </a:endParaRPr>
          </a:p>
        </p:txBody>
      </p:sp>
    </p:spTree>
    <p:extLst>
      <p:ext uri="{BB962C8B-B14F-4D97-AF65-F5344CB8AC3E}">
        <p14:creationId xmlns:p14="http://schemas.microsoft.com/office/powerpoint/2010/main" val="3113331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009B564-9931-4656-B08C-25936463875F}" type="slidenum">
              <a:rPr kumimoji="1" lang="ja-JP" altLang="en-US" smtClean="0"/>
              <a:t>34</a:t>
            </a:fld>
            <a:endParaRPr kumimoji="1" lang="ja-JP" altLang="en-US"/>
          </a:p>
        </p:txBody>
      </p:sp>
    </p:spTree>
    <p:extLst>
      <p:ext uri="{BB962C8B-B14F-4D97-AF65-F5344CB8AC3E}">
        <p14:creationId xmlns:p14="http://schemas.microsoft.com/office/powerpoint/2010/main" val="1465319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009B564-9931-4656-B08C-25936463875F}" type="slidenum">
              <a:rPr kumimoji="1" lang="ja-JP" altLang="en-US" smtClean="0"/>
              <a:t>35</a:t>
            </a:fld>
            <a:endParaRPr kumimoji="1" lang="ja-JP" altLang="en-US"/>
          </a:p>
        </p:txBody>
      </p:sp>
    </p:spTree>
    <p:extLst>
      <p:ext uri="{BB962C8B-B14F-4D97-AF65-F5344CB8AC3E}">
        <p14:creationId xmlns:p14="http://schemas.microsoft.com/office/powerpoint/2010/main" val="396808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a:t>
            </a:fld>
            <a:endParaRPr kumimoji="1" lang="ja-JP" altLang="en-US"/>
          </a:p>
        </p:txBody>
      </p:sp>
    </p:spTree>
    <p:extLst>
      <p:ext uri="{BB962C8B-B14F-4D97-AF65-F5344CB8AC3E}">
        <p14:creationId xmlns:p14="http://schemas.microsoft.com/office/powerpoint/2010/main" val="1465968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10</a:t>
            </a:fld>
            <a:endParaRPr kumimoji="1" lang="ja-JP" altLang="en-US"/>
          </a:p>
        </p:txBody>
      </p:sp>
    </p:spTree>
    <p:extLst>
      <p:ext uri="{BB962C8B-B14F-4D97-AF65-F5344CB8AC3E}">
        <p14:creationId xmlns:p14="http://schemas.microsoft.com/office/powerpoint/2010/main" val="1568681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11</a:t>
            </a:fld>
            <a:endParaRPr kumimoji="1" lang="ja-JP" altLang="en-US"/>
          </a:p>
        </p:txBody>
      </p:sp>
    </p:spTree>
    <p:extLst>
      <p:ext uri="{BB962C8B-B14F-4D97-AF65-F5344CB8AC3E}">
        <p14:creationId xmlns:p14="http://schemas.microsoft.com/office/powerpoint/2010/main" val="134639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3144838" y="565150"/>
            <a:ext cx="3773487" cy="2832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9927">
              <a:defRPr kumimoji="1" sz="2000">
                <a:solidFill>
                  <a:schemeClr val="tx1"/>
                </a:solidFill>
                <a:latin typeface="Arial" panose="020B0604020202020204" pitchFamily="34" charset="0"/>
                <a:ea typeface="ＭＳ Ｐゴシック" panose="020B0600070205080204" pitchFamily="50" charset="-128"/>
              </a:defRPr>
            </a:lvl1pPr>
            <a:lvl2pPr marL="795441" indent="-305939" defTabSz="1369927">
              <a:defRPr kumimoji="1" sz="2000">
                <a:solidFill>
                  <a:schemeClr val="tx1"/>
                </a:solidFill>
                <a:latin typeface="Arial" panose="020B0604020202020204" pitchFamily="34" charset="0"/>
                <a:ea typeface="ＭＳ Ｐゴシック" panose="020B0600070205080204" pitchFamily="50" charset="-128"/>
              </a:defRPr>
            </a:lvl2pPr>
            <a:lvl3pPr marL="1223756" indent="-244751" defTabSz="1369927">
              <a:defRPr kumimoji="1" sz="2000">
                <a:solidFill>
                  <a:schemeClr val="tx1"/>
                </a:solidFill>
                <a:latin typeface="Arial" panose="020B0604020202020204" pitchFamily="34" charset="0"/>
                <a:ea typeface="ＭＳ Ｐゴシック" panose="020B0600070205080204" pitchFamily="50" charset="-128"/>
              </a:defRPr>
            </a:lvl3pPr>
            <a:lvl4pPr marL="1713259" indent="-244751" defTabSz="1369927">
              <a:defRPr kumimoji="1" sz="2000">
                <a:solidFill>
                  <a:schemeClr val="tx1"/>
                </a:solidFill>
                <a:latin typeface="Arial" panose="020B0604020202020204" pitchFamily="34" charset="0"/>
                <a:ea typeface="ＭＳ Ｐゴシック" panose="020B0600070205080204" pitchFamily="50" charset="-128"/>
              </a:defRPr>
            </a:lvl4pPr>
            <a:lvl5pPr marL="2202761" indent="-244751" defTabSz="1369927">
              <a:defRPr kumimoji="1" sz="2000">
                <a:solidFill>
                  <a:schemeClr val="tx1"/>
                </a:solidFill>
                <a:latin typeface="Arial" panose="020B0604020202020204" pitchFamily="34" charset="0"/>
                <a:ea typeface="ＭＳ Ｐゴシック" panose="020B0600070205080204" pitchFamily="50" charset="-128"/>
              </a:defRPr>
            </a:lvl5pPr>
            <a:lvl6pPr marL="2692263"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81766"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71269"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60770"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300">
                <a:latin typeface="Calibri" panose="020F0502020204030204" pitchFamily="34" charset="0"/>
              </a:rPr>
              <a:pPr/>
              <a:t>12</a:t>
            </a:fld>
            <a:endParaRPr lang="ja-JP" altLang="en-US" sz="1300" dirty="0">
              <a:latin typeface="Calibri" panose="020F0502020204030204" pitchFamily="34" charset="0"/>
            </a:endParaRPr>
          </a:p>
        </p:txBody>
      </p:sp>
    </p:spTree>
    <p:extLst>
      <p:ext uri="{BB962C8B-B14F-4D97-AF65-F5344CB8AC3E}">
        <p14:creationId xmlns:p14="http://schemas.microsoft.com/office/powerpoint/2010/main" val="1538765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13</a:t>
            </a:fld>
            <a:endParaRPr kumimoji="1" lang="ja-JP" altLang="en-US"/>
          </a:p>
        </p:txBody>
      </p:sp>
    </p:spTree>
    <p:extLst>
      <p:ext uri="{BB962C8B-B14F-4D97-AF65-F5344CB8AC3E}">
        <p14:creationId xmlns:p14="http://schemas.microsoft.com/office/powerpoint/2010/main" val="313689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14</a:t>
            </a:fld>
            <a:endParaRPr kumimoji="1" lang="ja-JP" altLang="en-US"/>
          </a:p>
        </p:txBody>
      </p:sp>
    </p:spTree>
    <p:extLst>
      <p:ext uri="{BB962C8B-B14F-4D97-AF65-F5344CB8AC3E}">
        <p14:creationId xmlns:p14="http://schemas.microsoft.com/office/powerpoint/2010/main" val="761840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9638" y="1822450"/>
            <a:ext cx="6554788" cy="4918075"/>
          </a:xfrm>
        </p:spPr>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15</a:t>
            </a:fld>
            <a:endParaRPr kumimoji="1" lang="ja-JP" altLang="en-US"/>
          </a:p>
        </p:txBody>
      </p:sp>
      <p:sp>
        <p:nvSpPr>
          <p:cNvPr id="6" name="ノート プレースホルダー 5">
            <a:extLst>
              <a:ext uri="{FF2B5EF4-FFF2-40B4-BE49-F238E27FC236}">
                <a16:creationId xmlns:a16="http://schemas.microsoft.com/office/drawing/2014/main" id="{14801961-3E40-4943-AA87-F8EF89D13C17}"/>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3921186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4375" y="823913"/>
            <a:ext cx="5489575" cy="4117975"/>
          </a:xfrm>
        </p:spPr>
      </p:sp>
      <p:sp>
        <p:nvSpPr>
          <p:cNvPr id="3" name="ノート プレースホルダー 2"/>
          <p:cNvSpPr>
            <a:spLocks noGrp="1"/>
          </p:cNvSpPr>
          <p:nvPr>
            <p:ph type="body" idx="1"/>
          </p:nvPr>
        </p:nvSpPr>
        <p:spPr>
          <a:xfrm>
            <a:off x="603585" y="5963243"/>
            <a:ext cx="5510530" cy="3945494"/>
          </a:xfrm>
        </p:spPr>
        <p:txBody>
          <a:bodyPr/>
          <a:lstStyle/>
          <a:p>
            <a:r>
              <a:rPr kumimoji="1" lang="ja-JP" altLang="en-US" dirty="0"/>
              <a:t>このような発想は、従来の教育では、あまり見たことがありません。</a:t>
            </a:r>
            <a:endParaRPr kumimoji="1" lang="en-US" altLang="ja-JP" dirty="0"/>
          </a:p>
          <a:p>
            <a:endParaRPr lang="en-US" altLang="ja-JP" dirty="0"/>
          </a:p>
          <a:p>
            <a:r>
              <a:rPr kumimoji="1" lang="ja-JP" altLang="en-US" dirty="0"/>
              <a:t>優れた先生は、無意識のうちにこのように学びを関連付け、次々と深めるという手法を使っていたことと思います。</a:t>
            </a:r>
            <a:endParaRPr kumimoji="1" lang="en-US" altLang="ja-JP" dirty="0"/>
          </a:p>
          <a:p>
            <a:endParaRPr lang="en-US" altLang="ja-JP" dirty="0"/>
          </a:p>
          <a:p>
            <a:r>
              <a:rPr kumimoji="1" lang="ja-JP" altLang="en-US" dirty="0"/>
              <a:t>しかし、このようにだれが見ても理解できる学習の構造を示すことで、急速に一般化することができるのです。</a:t>
            </a:r>
            <a:endParaRPr kumimoji="1" lang="en-US" altLang="ja-JP" dirty="0"/>
          </a:p>
          <a:p>
            <a:endParaRPr lang="en-US" altLang="ja-JP" dirty="0"/>
          </a:p>
          <a:p>
            <a:r>
              <a:rPr kumimoji="1" lang="ja-JP" altLang="en-US" dirty="0"/>
              <a:t>事実日本のユネスコスクールは、このＥＳＤカレンダーの普及とともに広がり、２００５年ころには２０校にも満たなかったのが、現在では１０００校を超えて、まだ増加の勢いが止まりません。</a:t>
            </a:r>
          </a:p>
        </p:txBody>
      </p:sp>
      <p:sp>
        <p:nvSpPr>
          <p:cNvPr id="4" name="スライド番号プレースホルダー 3"/>
          <p:cNvSpPr>
            <a:spLocks noGrp="1"/>
          </p:cNvSpPr>
          <p:nvPr>
            <p:ph type="sldNum" sz="quarter" idx="10"/>
          </p:nvPr>
        </p:nvSpPr>
        <p:spPr/>
        <p:txBody>
          <a:bodyPr/>
          <a:lstStyle/>
          <a:p>
            <a:pPr>
              <a:defRPr/>
            </a:pPr>
            <a:fld id="{0EE62439-1799-4804-84EC-A2DA9F8641F6}" type="slidenum">
              <a:rPr lang="en-US" altLang="ja-JP" smtClean="0"/>
              <a:pPr>
                <a:defRPr/>
              </a:pPr>
              <a:t>16</a:t>
            </a:fld>
            <a:endParaRPr lang="en-US" altLang="ja-JP"/>
          </a:p>
        </p:txBody>
      </p:sp>
    </p:spTree>
    <p:extLst>
      <p:ext uri="{BB962C8B-B14F-4D97-AF65-F5344CB8AC3E}">
        <p14:creationId xmlns:p14="http://schemas.microsoft.com/office/powerpoint/2010/main" val="2914078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53E67B4-35AB-468C-B149-620627ACC850}" type="datetimeFigureOut">
              <a:rPr kumimoji="1" lang="ja-JP" altLang="en-US" smtClean="0"/>
              <a:t>2025/6/5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73F89A-DBCD-4C3F-AB1D-F98C6155CE14}" type="slidenum">
              <a:rPr kumimoji="1" lang="ja-JP" altLang="en-US" smtClean="0"/>
              <a:t>‹#›</a:t>
            </a:fld>
            <a:endParaRPr kumimoji="1" lang="ja-JP" altLang="en-US"/>
          </a:p>
        </p:txBody>
      </p:sp>
    </p:spTree>
    <p:extLst>
      <p:ext uri="{BB962C8B-B14F-4D97-AF65-F5344CB8AC3E}">
        <p14:creationId xmlns:p14="http://schemas.microsoft.com/office/powerpoint/2010/main" val="1705111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53E67B4-35AB-468C-B149-620627ACC850}" type="datetimeFigureOut">
              <a:rPr kumimoji="1" lang="ja-JP" altLang="en-US" smtClean="0"/>
              <a:t>2025/6/5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73F89A-DBCD-4C3F-AB1D-F98C6155CE14}" type="slidenum">
              <a:rPr kumimoji="1" lang="ja-JP" altLang="en-US" smtClean="0"/>
              <a:t>‹#›</a:t>
            </a:fld>
            <a:endParaRPr kumimoji="1" lang="ja-JP" altLang="en-US"/>
          </a:p>
        </p:txBody>
      </p:sp>
    </p:spTree>
    <p:extLst>
      <p:ext uri="{BB962C8B-B14F-4D97-AF65-F5344CB8AC3E}">
        <p14:creationId xmlns:p14="http://schemas.microsoft.com/office/powerpoint/2010/main" val="1101526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53E67B4-35AB-468C-B149-620627ACC850}" type="datetimeFigureOut">
              <a:rPr kumimoji="1" lang="ja-JP" altLang="en-US" smtClean="0"/>
              <a:t>2025/6/5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73F89A-DBCD-4C3F-AB1D-F98C6155CE14}" type="slidenum">
              <a:rPr kumimoji="1" lang="ja-JP" altLang="en-US" smtClean="0"/>
              <a:t>‹#›</a:t>
            </a:fld>
            <a:endParaRPr kumimoji="1" lang="ja-JP" altLang="en-US"/>
          </a:p>
        </p:txBody>
      </p:sp>
    </p:spTree>
    <p:extLst>
      <p:ext uri="{BB962C8B-B14F-4D97-AF65-F5344CB8AC3E}">
        <p14:creationId xmlns:p14="http://schemas.microsoft.com/office/powerpoint/2010/main" val="3272382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53E67B4-35AB-468C-B149-620627ACC850}" type="datetimeFigureOut">
              <a:rPr kumimoji="1" lang="ja-JP" altLang="en-US" smtClean="0"/>
              <a:t>2025/6/5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73F89A-DBCD-4C3F-AB1D-F98C6155CE14}" type="slidenum">
              <a:rPr kumimoji="1" lang="ja-JP" altLang="en-US" smtClean="0"/>
              <a:t>‹#›</a:t>
            </a:fld>
            <a:endParaRPr kumimoji="1" lang="ja-JP" altLang="en-US"/>
          </a:p>
        </p:txBody>
      </p:sp>
    </p:spTree>
    <p:extLst>
      <p:ext uri="{BB962C8B-B14F-4D97-AF65-F5344CB8AC3E}">
        <p14:creationId xmlns:p14="http://schemas.microsoft.com/office/powerpoint/2010/main" val="218731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53E67B4-35AB-468C-B149-620627ACC850}" type="datetimeFigureOut">
              <a:rPr kumimoji="1" lang="ja-JP" altLang="en-US" smtClean="0"/>
              <a:t>2025/6/5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73F89A-DBCD-4C3F-AB1D-F98C6155CE14}" type="slidenum">
              <a:rPr kumimoji="1" lang="ja-JP" altLang="en-US" smtClean="0"/>
              <a:t>‹#›</a:t>
            </a:fld>
            <a:endParaRPr kumimoji="1" lang="ja-JP" altLang="en-US"/>
          </a:p>
        </p:txBody>
      </p:sp>
    </p:spTree>
    <p:extLst>
      <p:ext uri="{BB962C8B-B14F-4D97-AF65-F5344CB8AC3E}">
        <p14:creationId xmlns:p14="http://schemas.microsoft.com/office/powerpoint/2010/main" val="1155651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53E67B4-35AB-468C-B149-620627ACC850}" type="datetimeFigureOut">
              <a:rPr kumimoji="1" lang="ja-JP" altLang="en-US" smtClean="0"/>
              <a:t>2025/6/5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673F89A-DBCD-4C3F-AB1D-F98C6155CE14}" type="slidenum">
              <a:rPr kumimoji="1" lang="ja-JP" altLang="en-US" smtClean="0"/>
              <a:t>‹#›</a:t>
            </a:fld>
            <a:endParaRPr kumimoji="1" lang="ja-JP" altLang="en-US"/>
          </a:p>
        </p:txBody>
      </p:sp>
    </p:spTree>
    <p:extLst>
      <p:ext uri="{BB962C8B-B14F-4D97-AF65-F5344CB8AC3E}">
        <p14:creationId xmlns:p14="http://schemas.microsoft.com/office/powerpoint/2010/main" val="1457484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53E67B4-35AB-468C-B149-620627ACC850}" type="datetimeFigureOut">
              <a:rPr kumimoji="1" lang="ja-JP" altLang="en-US" smtClean="0"/>
              <a:t>2025/6/5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673F89A-DBCD-4C3F-AB1D-F98C6155CE14}" type="slidenum">
              <a:rPr kumimoji="1" lang="ja-JP" altLang="en-US" smtClean="0"/>
              <a:t>‹#›</a:t>
            </a:fld>
            <a:endParaRPr kumimoji="1" lang="ja-JP" altLang="en-US"/>
          </a:p>
        </p:txBody>
      </p:sp>
    </p:spTree>
    <p:extLst>
      <p:ext uri="{BB962C8B-B14F-4D97-AF65-F5344CB8AC3E}">
        <p14:creationId xmlns:p14="http://schemas.microsoft.com/office/powerpoint/2010/main" val="1911169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53E67B4-35AB-468C-B149-620627ACC850}" type="datetimeFigureOut">
              <a:rPr kumimoji="1" lang="ja-JP" altLang="en-US" smtClean="0"/>
              <a:t>2025/6/5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673F89A-DBCD-4C3F-AB1D-F98C6155CE14}" type="slidenum">
              <a:rPr kumimoji="1" lang="ja-JP" altLang="en-US" smtClean="0"/>
              <a:t>‹#›</a:t>
            </a:fld>
            <a:endParaRPr kumimoji="1" lang="ja-JP" altLang="en-US"/>
          </a:p>
        </p:txBody>
      </p:sp>
    </p:spTree>
    <p:extLst>
      <p:ext uri="{BB962C8B-B14F-4D97-AF65-F5344CB8AC3E}">
        <p14:creationId xmlns:p14="http://schemas.microsoft.com/office/powerpoint/2010/main" val="3174037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3E67B4-35AB-468C-B149-620627ACC850}" type="datetimeFigureOut">
              <a:rPr kumimoji="1" lang="ja-JP" altLang="en-US" smtClean="0"/>
              <a:t>2025/6/5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673F89A-DBCD-4C3F-AB1D-F98C6155CE14}" type="slidenum">
              <a:rPr kumimoji="1" lang="ja-JP" altLang="en-US" smtClean="0"/>
              <a:t>‹#›</a:t>
            </a:fld>
            <a:endParaRPr kumimoji="1" lang="ja-JP" altLang="en-US"/>
          </a:p>
        </p:txBody>
      </p:sp>
    </p:spTree>
    <p:extLst>
      <p:ext uri="{BB962C8B-B14F-4D97-AF65-F5344CB8AC3E}">
        <p14:creationId xmlns:p14="http://schemas.microsoft.com/office/powerpoint/2010/main" val="79362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53E67B4-35AB-468C-B149-620627ACC850}" type="datetimeFigureOut">
              <a:rPr kumimoji="1" lang="ja-JP" altLang="en-US" smtClean="0"/>
              <a:t>2025/6/5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673F89A-DBCD-4C3F-AB1D-F98C6155CE14}" type="slidenum">
              <a:rPr kumimoji="1" lang="ja-JP" altLang="en-US" smtClean="0"/>
              <a:t>‹#›</a:t>
            </a:fld>
            <a:endParaRPr kumimoji="1" lang="ja-JP" altLang="en-US"/>
          </a:p>
        </p:txBody>
      </p:sp>
    </p:spTree>
    <p:extLst>
      <p:ext uri="{BB962C8B-B14F-4D97-AF65-F5344CB8AC3E}">
        <p14:creationId xmlns:p14="http://schemas.microsoft.com/office/powerpoint/2010/main" val="999906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53E67B4-35AB-468C-B149-620627ACC850}" type="datetimeFigureOut">
              <a:rPr kumimoji="1" lang="ja-JP" altLang="en-US" smtClean="0"/>
              <a:t>2025/6/5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673F89A-DBCD-4C3F-AB1D-F98C6155CE14}" type="slidenum">
              <a:rPr kumimoji="1" lang="ja-JP" altLang="en-US" smtClean="0"/>
              <a:t>‹#›</a:t>
            </a:fld>
            <a:endParaRPr kumimoji="1" lang="ja-JP" altLang="en-US"/>
          </a:p>
        </p:txBody>
      </p:sp>
    </p:spTree>
    <p:extLst>
      <p:ext uri="{BB962C8B-B14F-4D97-AF65-F5344CB8AC3E}">
        <p14:creationId xmlns:p14="http://schemas.microsoft.com/office/powerpoint/2010/main" val="4088152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E67B4-35AB-468C-B149-620627ACC850}" type="datetimeFigureOut">
              <a:rPr kumimoji="1" lang="ja-JP" altLang="en-US" smtClean="0"/>
              <a:t>2025/6/5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3F89A-DBCD-4C3F-AB1D-F98C6155CE14}" type="slidenum">
              <a:rPr kumimoji="1" lang="ja-JP" altLang="en-US" smtClean="0"/>
              <a:t>‹#›</a:t>
            </a:fld>
            <a:endParaRPr kumimoji="1" lang="ja-JP" altLang="en-US"/>
          </a:p>
        </p:txBody>
      </p:sp>
    </p:spTree>
    <p:extLst>
      <p:ext uri="{BB962C8B-B14F-4D97-AF65-F5344CB8AC3E}">
        <p14:creationId xmlns:p14="http://schemas.microsoft.com/office/powerpoint/2010/main" val="2813358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hyperlink" Target="https://www.keidanrensdgs.com/home-jp"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7.xml"/><Relationship Id="rId7" Type="http://schemas.openxmlformats.org/officeDocument/2006/relationships/image" Target="../media/image15.jpe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14.png"/><Relationship Id="rId5" Type="http://schemas.openxmlformats.org/officeDocument/2006/relationships/image" Target="../media/image13.wmf"/><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hyperlink" Target="https://www.mext.go.jp/a_menu/shotou/gakuryoku/korekara.htm" TargetMode="External"/><Relationship Id="rId4" Type="http://schemas.openxmlformats.org/officeDocument/2006/relationships/hyperlink" Target="file:///H:\&#20843;&#21517;&#24029;&#23567;&#23398;&#26657;&#26657;&#20869;&#20849;&#26377;&#12424;&#12426;(341&#65319;&#65314;&#65289;\&#65297;&#12289;&#26657;&#38263;&#12501;&#12457;&#12523;&#12480;\&#65297;&#65292;&#12518;&#12493;&#12473;&#12467;&#12473;&#12463;&#12540;&#12523;&#65288;&#26481;&#38642;&#23567;&#12487;&#12540;&#12479;&#12418;&#65289;\&#65296;&#20196;&#21644;&#65302;&#24180;&#12288;&#65298;&#65296;&#65298;&#65300;&#24180;&#24230;\20240118&#12288;&#23567;&#24179;&#31532;&#20116;&#23567;&#23398;&#26657;11&#26376;15&#26085;&#12395;&#30740;&#31350;&#30330;&#34920;&#12288;&#26494;&#26412;&#38597;&#21490;&#26657;&#38263;&#20808;&#29983;&#12288;&#65304;&#65297;&#65300;&#65298;&#65293;&#65300;&#65302;&#65299;&#65293;&#65298;&#65297;&#65296;&#65296;\&#23567;&#24179;&#24066;&#25945;&#32946;&#25391;&#33288;&#22522;&#26412;&#35336;&#30011;&#65288;&#23567;&#24179;&#24066;&#12398;&#25945;&#32946;&#20196;&#21644;&#65302;&#24180;&#29256;&#65289;\&#30906;&#12363;&#12394;&#23398;&#21147;" TargetMode="Externa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4" Type="http://schemas.microsoft.com/office/2007/relationships/hdphoto" Target="../media/hdphoto3.wdp"/></Relationships>
</file>

<file path=ppt/slides/_rels/slide4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59E7F-CD51-9368-6FF5-BC3FC51FD595}"/>
            </a:ext>
          </a:extLst>
        </p:cNvPr>
        <p:cNvGrpSpPr/>
        <p:nvPr/>
      </p:nvGrpSpPr>
      <p:grpSpPr>
        <a:xfrm>
          <a:off x="0" y="0"/>
          <a:ext cx="0" cy="0"/>
          <a:chOff x="0" y="0"/>
          <a:chExt cx="0" cy="0"/>
        </a:xfrm>
      </p:grpSpPr>
      <p:sp>
        <p:nvSpPr>
          <p:cNvPr id="6" name="フレーム 5">
            <a:extLst>
              <a:ext uri="{FF2B5EF4-FFF2-40B4-BE49-F238E27FC236}">
                <a16:creationId xmlns:a16="http://schemas.microsoft.com/office/drawing/2014/main" id="{EB65549A-F111-A19F-37B6-170DB98160F1}"/>
              </a:ext>
            </a:extLst>
          </p:cNvPr>
          <p:cNvSpPr/>
          <p:nvPr/>
        </p:nvSpPr>
        <p:spPr>
          <a:xfrm>
            <a:off x="0" y="0"/>
            <a:ext cx="9144000" cy="6858000"/>
          </a:xfrm>
          <a:prstGeom prst="frame">
            <a:avLst>
              <a:gd name="adj1" fmla="val 305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正方形/長方形 6">
            <a:extLst>
              <a:ext uri="{FF2B5EF4-FFF2-40B4-BE49-F238E27FC236}">
                <a16:creationId xmlns:a16="http://schemas.microsoft.com/office/drawing/2014/main" id="{90AADD63-B151-7D9A-F137-557B1FF56AEC}"/>
              </a:ext>
            </a:extLst>
          </p:cNvPr>
          <p:cNvSpPr/>
          <p:nvPr/>
        </p:nvSpPr>
        <p:spPr>
          <a:xfrm>
            <a:off x="204787" y="213306"/>
            <a:ext cx="8734425" cy="641985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11FC51C9-C729-39E9-5702-4015520FAE22}"/>
              </a:ext>
            </a:extLst>
          </p:cNvPr>
          <p:cNvSpPr txBox="1"/>
          <p:nvPr/>
        </p:nvSpPr>
        <p:spPr>
          <a:xfrm>
            <a:off x="301365" y="320461"/>
            <a:ext cx="8762999" cy="4439677"/>
          </a:xfrm>
          <a:prstGeom prst="rect">
            <a:avLst/>
          </a:prstGeom>
          <a:noFill/>
        </p:spPr>
        <p:txBody>
          <a:bodyPr wrap="square" rtlCol="0">
            <a:spAutoFit/>
          </a:bodyPr>
          <a:lstStyle/>
          <a:p>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r>
              <a:rPr lang="ja-JP" altLang="en-US" sz="2800" b="1" dirty="0">
                <a:solidFill>
                  <a:schemeClr val="bg1"/>
                </a:solidFill>
                <a:latin typeface="AR P丸ゴシック体E" panose="020F0900000000000000" pitchFamily="50" charset="-128"/>
                <a:ea typeface="AR P丸ゴシック体E" panose="020F0900000000000000" pitchFamily="50" charset="-128"/>
              </a:rPr>
              <a:t>日本</a:t>
            </a:r>
            <a:r>
              <a:rPr lang="en-US" altLang="ja-JP" sz="2800" b="1" dirty="0">
                <a:solidFill>
                  <a:schemeClr val="bg1"/>
                </a:solidFill>
                <a:latin typeface="AR P丸ゴシック体E" panose="020F0900000000000000" pitchFamily="50" charset="-128"/>
                <a:ea typeface="AR P丸ゴシック体E" panose="020F0900000000000000" pitchFamily="50" charset="-128"/>
              </a:rPr>
              <a:t>ESD</a:t>
            </a:r>
            <a:r>
              <a:rPr lang="ja-JP" altLang="en-US" sz="2800" b="1" dirty="0">
                <a:solidFill>
                  <a:schemeClr val="bg1"/>
                </a:solidFill>
                <a:latin typeface="AR P丸ゴシック体E" panose="020F0900000000000000" pitchFamily="50" charset="-128"/>
                <a:ea typeface="AR P丸ゴシック体E" panose="020F0900000000000000" pitchFamily="50" charset="-128"/>
              </a:rPr>
              <a:t>学会 第８回大会</a:t>
            </a:r>
            <a:endParaRPr lang="en-US" altLang="ja-JP" sz="2800" b="1" dirty="0">
              <a:solidFill>
                <a:schemeClr val="bg1"/>
              </a:solidFill>
              <a:latin typeface="AR P丸ゴシック体E" panose="020F0900000000000000" pitchFamily="50" charset="-128"/>
              <a:ea typeface="AR P丸ゴシック体E" panose="020F0900000000000000" pitchFamily="50" charset="-128"/>
            </a:endParaRPr>
          </a:p>
          <a:p>
            <a:endParaRPr lang="en-US" altLang="ja-JP" sz="1050" b="1" dirty="0">
              <a:solidFill>
                <a:schemeClr val="bg1"/>
              </a:solidFill>
              <a:latin typeface="AR P丸ゴシック体E" panose="020F0900000000000000" pitchFamily="50" charset="-128"/>
              <a:ea typeface="AR P丸ゴシック体E" panose="020F0900000000000000" pitchFamily="50" charset="-128"/>
            </a:endParaRPr>
          </a:p>
          <a:p>
            <a:r>
              <a:rPr lang="ja-JP" altLang="en-US" sz="2800" b="1" dirty="0">
                <a:solidFill>
                  <a:schemeClr val="bg1"/>
                </a:solidFill>
                <a:latin typeface="AR P丸ゴシック体E" panose="020F0900000000000000" pitchFamily="50" charset="-128"/>
                <a:ea typeface="AR P丸ゴシック体E" panose="020F0900000000000000" pitchFamily="50" charset="-128"/>
              </a:rPr>
              <a:t> 愛媛大会（於：松山市教育研修センター）　</a:t>
            </a:r>
            <a:endParaRPr lang="en-US" altLang="ja-JP" sz="2800" b="1" dirty="0">
              <a:solidFill>
                <a:schemeClr val="bg1"/>
              </a:solidFill>
              <a:latin typeface="AR P丸ゴシック体E" panose="020F0900000000000000" pitchFamily="50" charset="-128"/>
              <a:ea typeface="AR P丸ゴシック体E" panose="020F0900000000000000" pitchFamily="50" charset="-128"/>
            </a:endParaRPr>
          </a:p>
          <a:p>
            <a:r>
              <a:rPr lang="ja-JP" altLang="en-US" sz="2800" b="1" dirty="0">
                <a:solidFill>
                  <a:schemeClr val="bg1"/>
                </a:solidFill>
                <a:latin typeface="AR P丸ゴシック体E" panose="020F0900000000000000" pitchFamily="50" charset="-128"/>
                <a:ea typeface="AR P丸ゴシック体E" panose="020F0900000000000000" pitchFamily="50" charset="-128"/>
              </a:rPr>
              <a:t> </a:t>
            </a:r>
            <a:endParaRPr lang="en-US" altLang="ja-JP" sz="2800" b="1" kern="100" dirty="0">
              <a:solidFill>
                <a:schemeClr val="accent1"/>
              </a:solidFill>
              <a:highlight>
                <a:srgbClr val="FFFF00"/>
              </a:highlight>
              <a:latin typeface="AR P丸ゴシック体E" panose="020F0900000000000000" pitchFamily="50" charset="-128"/>
              <a:ea typeface="AR P丸ゴシック体E" panose="020F0900000000000000" pitchFamily="50" charset="-128"/>
              <a:cs typeface="Times New Roman" panose="02020603050405020304" pitchFamily="18" charset="0"/>
            </a:endParaRPr>
          </a:p>
          <a:p>
            <a:r>
              <a:rPr lang="ja-JP" altLang="ja-JP" sz="2200" dirty="0">
                <a:solidFill>
                  <a:schemeClr val="bg1"/>
                </a:solidFill>
                <a:latin typeface="+mn-ea"/>
              </a:rPr>
              <a:t>　</a:t>
            </a:r>
            <a:r>
              <a:rPr lang="ja-JP" altLang="en-US" b="1" kern="100" dirty="0">
                <a:solidFill>
                  <a:schemeClr val="bg1"/>
                </a:solidFill>
                <a:effectLst/>
                <a:latin typeface="AR丸ゴシック体E" panose="020F0909000000000000" pitchFamily="49" charset="-128"/>
                <a:ea typeface="AR丸ゴシック体E" panose="020F0909000000000000" pitchFamily="49" charset="-128"/>
                <a:cs typeface="Times New Roman" panose="02020603050405020304" pitchFamily="18" charset="0"/>
              </a:rPr>
              <a:t>　　　　　　　　　　　　　　　</a:t>
            </a:r>
            <a:r>
              <a:rPr lang="ja-JP" altLang="en-US" b="1" kern="100" dirty="0">
                <a:solidFill>
                  <a:schemeClr val="bg1"/>
                </a:solidFill>
                <a:latin typeface="AR丸ゴシック体E" panose="020F0909000000000000" pitchFamily="49" charset="-128"/>
                <a:ea typeface="AR丸ゴシック体E" panose="020F0909000000000000" pitchFamily="49" charset="-128"/>
                <a:cs typeface="Times New Roman" panose="02020603050405020304" pitchFamily="18" charset="0"/>
              </a:rPr>
              <a:t>　</a:t>
            </a:r>
            <a:r>
              <a:rPr lang="ja-JP" altLang="en-US" b="1" kern="100" dirty="0">
                <a:solidFill>
                  <a:schemeClr val="bg1"/>
                </a:solidFill>
                <a:effectLst/>
                <a:latin typeface="AR丸ゴシック体E" panose="020F0909000000000000" pitchFamily="49" charset="-128"/>
                <a:ea typeface="AR丸ゴシック体E" panose="020F0909000000000000" pitchFamily="49" charset="-128"/>
                <a:cs typeface="Times New Roman" panose="02020603050405020304" pitchFamily="18" charset="0"/>
              </a:rPr>
              <a:t>　</a:t>
            </a:r>
            <a:r>
              <a:rPr kumimoji="1" lang="ja-JP" altLang="en-US" sz="22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　　　　　　　　　　　　　　　　　　　　</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a:p>
            <a:pPr algn="ctr"/>
            <a:r>
              <a:rPr lang="en-US" altLang="ja-JP" sz="3600" b="1" dirty="0">
                <a:solidFill>
                  <a:srgbClr val="FFFF00"/>
                </a:solidFill>
                <a:latin typeface="AR P丸ゴシック体E" panose="020F0900000000000000" pitchFamily="50" charset="-128"/>
                <a:ea typeface="AR P丸ゴシック体E" panose="020F0900000000000000" pitchFamily="50" charset="-128"/>
              </a:rPr>
              <a:t>【</a:t>
            </a:r>
            <a:r>
              <a:rPr lang="ja-JP" altLang="ja-JP" sz="3600" b="1" dirty="0">
                <a:solidFill>
                  <a:srgbClr val="FFFF00"/>
                </a:solidFill>
                <a:latin typeface="AR P丸ゴシック体E" panose="020F0900000000000000" pitchFamily="50" charset="-128"/>
                <a:ea typeface="AR P丸ゴシック体E" panose="020F0900000000000000" pitchFamily="50" charset="-128"/>
              </a:rPr>
              <a:t>ＥＳＤを進める学習過程の作り方</a:t>
            </a:r>
            <a:r>
              <a:rPr lang="en-US" altLang="ja-JP" sz="3600" b="1" dirty="0">
                <a:solidFill>
                  <a:srgbClr val="FFFF00"/>
                </a:solidFill>
                <a:latin typeface="AR P丸ゴシック体E" panose="020F0900000000000000" pitchFamily="50" charset="-128"/>
                <a:ea typeface="AR P丸ゴシック体E" panose="020F0900000000000000" pitchFamily="50" charset="-128"/>
              </a:rPr>
              <a:t>】</a:t>
            </a:r>
            <a:r>
              <a:rPr kumimoji="1" lang="ja-JP" altLang="en-US" sz="3600" b="1" dirty="0">
                <a:solidFill>
                  <a:srgbClr val="FFFF00"/>
                </a:solidFill>
                <a:latin typeface="HGP創英角ｺﾞｼｯｸUB" panose="020B0900000000000000" pitchFamily="50" charset="-128"/>
                <a:ea typeface="HGP創英角ｺﾞｼｯｸUB" panose="020B0900000000000000" pitchFamily="50" charset="-128"/>
              </a:rPr>
              <a:t>　　　　　　　</a:t>
            </a:r>
            <a:endParaRPr kumimoji="1" lang="en-US" altLang="ja-JP" sz="3600" b="1" dirty="0">
              <a:solidFill>
                <a:srgbClr val="FFFF00"/>
              </a:solidFill>
              <a:latin typeface="HGP創英角ｺﾞｼｯｸUB" panose="020B0900000000000000" pitchFamily="50" charset="-128"/>
              <a:ea typeface="HGP創英角ｺﾞｼｯｸUB" panose="020B0900000000000000" pitchFamily="50" charset="-128"/>
            </a:endParaRPr>
          </a:p>
          <a:p>
            <a:r>
              <a:rPr kumimoji="1" lang="ja-JP" altLang="en-US" sz="1200" b="1" dirty="0">
                <a:solidFill>
                  <a:srgbClr val="FFFF00"/>
                </a:solidFill>
                <a:latin typeface="HGP創英角ｺﾞｼｯｸUB" panose="020B0900000000000000" pitchFamily="50" charset="-128"/>
                <a:ea typeface="HGP創英角ｺﾞｼｯｸUB" panose="020B0900000000000000" pitchFamily="50" charset="-128"/>
              </a:rPr>
              <a:t>　　　</a:t>
            </a:r>
            <a:endParaRPr kumimoji="1" lang="en-US" altLang="ja-JP" sz="1200" b="1" dirty="0">
              <a:solidFill>
                <a:srgbClr val="FFFF00"/>
              </a:solidFill>
              <a:latin typeface="HGP創英角ｺﾞｼｯｸUB" panose="020B0900000000000000" pitchFamily="50" charset="-128"/>
              <a:ea typeface="HGP創英角ｺﾞｼｯｸUB" panose="020B0900000000000000" pitchFamily="50" charset="-128"/>
            </a:endParaRPr>
          </a:p>
          <a:p>
            <a:r>
              <a:rPr kumimoji="1" lang="ja-JP" altLang="en-US" b="1" dirty="0">
                <a:solidFill>
                  <a:srgbClr val="FFFF00"/>
                </a:solidFill>
                <a:latin typeface="HGP創英角ｺﾞｼｯｸUB" panose="020B0900000000000000" pitchFamily="50" charset="-128"/>
                <a:ea typeface="HGP創英角ｺﾞｼｯｸUB" panose="020B0900000000000000" pitchFamily="50" charset="-128"/>
              </a:rPr>
              <a:t>　　　　　　</a:t>
            </a:r>
            <a:endParaRPr kumimoji="1" lang="en-US" altLang="ja-JP" sz="2800" b="1" dirty="0">
              <a:solidFill>
                <a:srgbClr val="FFFF00"/>
              </a:solidFill>
              <a:latin typeface="HGP創英角ｺﾞｼｯｸUB" panose="020B0900000000000000" pitchFamily="50" charset="-128"/>
              <a:ea typeface="HGP創英角ｺﾞｼｯｸUB" panose="020B0900000000000000" pitchFamily="50" charset="-128"/>
            </a:endParaRPr>
          </a:p>
          <a:p>
            <a:r>
              <a:rPr kumimoji="1" lang="ja-JP" altLang="en-US" sz="3200" b="1" dirty="0">
                <a:solidFill>
                  <a:schemeClr val="bg1"/>
                </a:solidFill>
                <a:latin typeface="HGP創英角ｺﾞｼｯｸUB" panose="020B0900000000000000" pitchFamily="50" charset="-128"/>
                <a:ea typeface="HGP創英角ｺﾞｼｯｸUB" panose="020B0900000000000000" pitchFamily="50" charset="-128"/>
              </a:rPr>
              <a:t>　　</a:t>
            </a:r>
            <a:r>
              <a:rPr kumimoji="1" lang="en-US" altLang="ja-JP" sz="3200" dirty="0">
                <a:solidFill>
                  <a:srgbClr val="FFFF00"/>
                </a:solidFill>
                <a:latin typeface="AR P丸ゴシック体E" panose="020F0900000000000000" pitchFamily="50" charset="-128"/>
                <a:ea typeface="AR P丸ゴシック体E" panose="020F0900000000000000" pitchFamily="50" charset="-128"/>
              </a:rPr>
              <a:t>-</a:t>
            </a:r>
            <a:r>
              <a:rPr kumimoji="1" lang="en-US" altLang="ja-JP" sz="3200" dirty="0">
                <a:solidFill>
                  <a:schemeClr val="bg1"/>
                </a:solidFill>
                <a:latin typeface="AR P丸ゴシック体E" panose="020F0900000000000000" pitchFamily="50" charset="-128"/>
                <a:ea typeface="AR P丸ゴシック体E" panose="020F0900000000000000" pitchFamily="50" charset="-128"/>
              </a:rPr>
              <a:t> </a:t>
            </a:r>
            <a:r>
              <a:rPr lang="ja-JP" altLang="ja-JP" sz="3200" dirty="0">
                <a:solidFill>
                  <a:srgbClr val="FFFF00"/>
                </a:solidFill>
                <a:latin typeface="AR P丸ゴシック体E" panose="020F0900000000000000" pitchFamily="50" charset="-128"/>
                <a:ea typeface="AR P丸ゴシック体E" panose="020F0900000000000000" pitchFamily="50" charset="-128"/>
              </a:rPr>
              <a:t>研修会参加者が納得する</a:t>
            </a:r>
            <a:r>
              <a:rPr lang="ja-JP" altLang="en-US" sz="3200" dirty="0">
                <a:solidFill>
                  <a:srgbClr val="FFFF00"/>
                </a:solidFill>
                <a:latin typeface="AR P丸ゴシック体E" panose="020F0900000000000000" pitchFamily="50" charset="-128"/>
                <a:ea typeface="AR P丸ゴシック体E" panose="020F0900000000000000" pitchFamily="50" charset="-128"/>
              </a:rPr>
              <a:t>研修会用</a:t>
            </a:r>
            <a:endParaRPr lang="en-US" altLang="ja-JP" sz="3200" dirty="0">
              <a:solidFill>
                <a:srgbClr val="FFFF00"/>
              </a:solidFill>
              <a:latin typeface="AR P丸ゴシック体E" panose="020F0900000000000000" pitchFamily="50" charset="-128"/>
              <a:ea typeface="AR P丸ゴシック体E" panose="020F0900000000000000" pitchFamily="50" charset="-128"/>
            </a:endParaRPr>
          </a:p>
          <a:p>
            <a:r>
              <a:rPr lang="ja-JP" altLang="en-US" sz="3200" dirty="0">
                <a:solidFill>
                  <a:srgbClr val="FFFF00"/>
                </a:solidFill>
                <a:latin typeface="AR P丸ゴシック体E" panose="020F0900000000000000" pitchFamily="50" charset="-128"/>
                <a:ea typeface="AR P丸ゴシック体E" panose="020F0900000000000000" pitchFamily="50" charset="-128"/>
              </a:rPr>
              <a:t>　　　　　　プレゼンのご提供 </a:t>
            </a:r>
            <a:r>
              <a:rPr lang="en-US" altLang="ja-JP" sz="3200" dirty="0">
                <a:solidFill>
                  <a:srgbClr val="FFFF00"/>
                </a:solidFill>
                <a:latin typeface="AR P丸ゴシック体E" panose="020F0900000000000000" pitchFamily="50" charset="-128"/>
                <a:ea typeface="AR P丸ゴシック体E" panose="020F0900000000000000" pitchFamily="50" charset="-128"/>
              </a:rPr>
              <a:t>-</a:t>
            </a:r>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dirty="0">
                <a:solidFill>
                  <a:schemeClr val="bg1"/>
                </a:solidFill>
                <a:latin typeface="AR P丸ゴシック体E" panose="020F0900000000000000" pitchFamily="50" charset="-128"/>
                <a:ea typeface="AR P丸ゴシック体E" panose="020F0900000000000000" pitchFamily="50" charset="-128"/>
              </a:rPr>
              <a:t>　</a:t>
            </a:r>
          </a:p>
        </p:txBody>
      </p:sp>
      <p:sp>
        <p:nvSpPr>
          <p:cNvPr id="9" name="テキスト ボックス 8">
            <a:extLst>
              <a:ext uri="{FF2B5EF4-FFF2-40B4-BE49-F238E27FC236}">
                <a16:creationId xmlns:a16="http://schemas.microsoft.com/office/drawing/2014/main" id="{1DF82ACF-10ED-8FFB-047B-572983F86DA0}"/>
              </a:ext>
            </a:extLst>
          </p:cNvPr>
          <p:cNvSpPr txBox="1"/>
          <p:nvPr/>
        </p:nvSpPr>
        <p:spPr>
          <a:xfrm flipH="1">
            <a:off x="4602528" y="5060211"/>
            <a:ext cx="4461836" cy="1477328"/>
          </a:xfrm>
          <a:prstGeom prst="rect">
            <a:avLst/>
          </a:prstGeom>
          <a:noFill/>
        </p:spPr>
        <p:txBody>
          <a:bodyPr wrap="square" rtlCol="0">
            <a:spAutoFit/>
          </a:bodyPr>
          <a:lstStyle/>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令和７年８月２３～２４日</a:t>
            </a:r>
            <a:endParaRPr lang="en-US" altLang="ja-JP" sz="2000"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ＥＳＤ、ＳＤＧｓ</a:t>
            </a:r>
            <a:r>
              <a:rPr lang="zh-TW" altLang="en-US" sz="2000" dirty="0">
                <a:solidFill>
                  <a:srgbClr val="FFFFFF"/>
                </a:solidFill>
                <a:latin typeface="HGP創英角ｺﾞｼｯｸUB" panose="020B0900000000000000" pitchFamily="50" charset="-128"/>
                <a:ea typeface="HGP創英角ｺﾞｼｯｸUB" panose="020B0900000000000000" pitchFamily="50" charset="-128"/>
              </a:rPr>
              <a:t>推進研究室　室長</a:t>
            </a:r>
            <a:endParaRPr lang="en-US" altLang="zh-TW" sz="2000"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江東区立八名川小学校  元校長</a:t>
            </a:r>
            <a:r>
              <a:rPr lang="zh-TW" altLang="en-US" sz="2000" dirty="0">
                <a:solidFill>
                  <a:srgbClr val="FFFFFF"/>
                </a:solidFill>
                <a:latin typeface="HGP創英角ｺﾞｼｯｸUB" panose="020B0900000000000000" pitchFamily="50" charset="-128"/>
                <a:ea typeface="HGP創英角ｺﾞｼｯｸUB" panose="020B0900000000000000" pitchFamily="50" charset="-128"/>
              </a:rPr>
              <a:t>　　</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　　　　　　　　　　　　　　　　　手島 利夫</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a:p>
            <a:endParaRPr kumimoji="1" lang="en-US" altLang="ja-JP" sz="12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0" name="正方形/長方形 9">
            <a:extLst>
              <a:ext uri="{FF2B5EF4-FFF2-40B4-BE49-F238E27FC236}">
                <a16:creationId xmlns:a16="http://schemas.microsoft.com/office/drawing/2014/main" id="{0F11E33C-A388-03FC-8422-839CF3688BA1}"/>
              </a:ext>
            </a:extLst>
          </p:cNvPr>
          <p:cNvSpPr/>
          <p:nvPr/>
        </p:nvSpPr>
        <p:spPr>
          <a:xfrm>
            <a:off x="5705475" y="6600825"/>
            <a:ext cx="47625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A5BFDE50-AA33-92EE-657E-8A60F63161D2}"/>
              </a:ext>
            </a:extLst>
          </p:cNvPr>
          <p:cNvSpPr/>
          <p:nvPr/>
        </p:nvSpPr>
        <p:spPr>
          <a:xfrm>
            <a:off x="6462712" y="6584368"/>
            <a:ext cx="47625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CB6B9299-3BFD-E4B7-C594-7F835BC74643}"/>
              </a:ext>
            </a:extLst>
          </p:cNvPr>
          <p:cNvSpPr/>
          <p:nvPr/>
        </p:nvSpPr>
        <p:spPr>
          <a:xfrm>
            <a:off x="7034212" y="6584368"/>
            <a:ext cx="476250" cy="7620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107516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D61A00B-D861-4D26-9817-08611A86DE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496" y="1593148"/>
            <a:ext cx="8987922" cy="4577921"/>
          </a:xfrm>
          <a:prstGeom prst="rect">
            <a:avLst/>
          </a:prstGeom>
          <a:ln>
            <a:solidFill>
              <a:schemeClr val="accent1"/>
            </a:solidFill>
          </a:ln>
        </p:spPr>
      </p:pic>
      <p:sp>
        <p:nvSpPr>
          <p:cNvPr id="5" name="正方形/長方形 4">
            <a:extLst>
              <a:ext uri="{FF2B5EF4-FFF2-40B4-BE49-F238E27FC236}">
                <a16:creationId xmlns:a16="http://schemas.microsoft.com/office/drawing/2014/main" id="{274BA837-FFD1-4EF5-ABB4-64E078941C53}"/>
              </a:ext>
            </a:extLst>
          </p:cNvPr>
          <p:cNvSpPr/>
          <p:nvPr/>
        </p:nvSpPr>
        <p:spPr>
          <a:xfrm>
            <a:off x="551211" y="115646"/>
            <a:ext cx="2376904" cy="433196"/>
          </a:xfrm>
          <a:prstGeom prst="rect">
            <a:avLst/>
          </a:prstGeom>
        </p:spPr>
        <p:txBody>
          <a:bodyPr wrap="square">
            <a:spAutoFit/>
          </a:bodyPr>
          <a:lstStyle/>
          <a:p>
            <a:r>
              <a:rPr lang="en-US" altLang="ja-JP" sz="2215" b="1" dirty="0" err="1">
                <a:solidFill>
                  <a:srgbClr val="605E5E"/>
                </a:solidFill>
                <a:latin typeface="open sans"/>
                <a:hlinkClick r:id="rId4">
                  <a:extLst>
                    <a:ext uri="{A12FA001-AC4F-418D-AE19-62706E023703}">
                      <ahyp:hlinkClr xmlns:ahyp="http://schemas.microsoft.com/office/drawing/2018/hyperlinkcolor" val="tx"/>
                    </a:ext>
                  </a:extLst>
                </a:hlinkClick>
              </a:rPr>
              <a:t>Keidanren</a:t>
            </a:r>
            <a:r>
              <a:rPr lang="en-US" altLang="ja-JP" sz="2215" b="1" dirty="0" err="1">
                <a:solidFill>
                  <a:srgbClr val="FF0000"/>
                </a:solidFill>
                <a:latin typeface="open sans"/>
                <a:hlinkClick r:id="rId4">
                  <a:extLst>
                    <a:ext uri="{A12FA001-AC4F-418D-AE19-62706E023703}">
                      <ahyp:hlinkClr xmlns:ahyp="http://schemas.microsoft.com/office/drawing/2018/hyperlinkcolor" val="tx"/>
                    </a:ext>
                  </a:extLst>
                </a:hlinkClick>
              </a:rPr>
              <a:t>S</a:t>
            </a:r>
            <a:r>
              <a:rPr lang="en-US" altLang="ja-JP" sz="2215" b="1" dirty="0" err="1">
                <a:solidFill>
                  <a:srgbClr val="3B82ED"/>
                </a:solidFill>
                <a:latin typeface="open sans"/>
                <a:hlinkClick r:id="rId4">
                  <a:extLst>
                    <a:ext uri="{A12FA001-AC4F-418D-AE19-62706E023703}">
                      <ahyp:hlinkClr xmlns:ahyp="http://schemas.microsoft.com/office/drawing/2018/hyperlinkcolor" val="tx"/>
                    </a:ext>
                  </a:extLst>
                </a:hlinkClick>
              </a:rPr>
              <a:t>D</a:t>
            </a:r>
            <a:r>
              <a:rPr lang="en-US" altLang="ja-JP" sz="2215" b="1" dirty="0" err="1">
                <a:solidFill>
                  <a:srgbClr val="41BAAE"/>
                </a:solidFill>
                <a:latin typeface="open sans"/>
                <a:hlinkClick r:id="rId4">
                  <a:extLst>
                    <a:ext uri="{A12FA001-AC4F-418D-AE19-62706E023703}">
                      <ahyp:hlinkClr xmlns:ahyp="http://schemas.microsoft.com/office/drawing/2018/hyperlinkcolor" val="tx"/>
                    </a:ext>
                  </a:extLst>
                </a:hlinkClick>
              </a:rPr>
              <a:t>G</a:t>
            </a:r>
            <a:r>
              <a:rPr lang="en-US" altLang="ja-JP" sz="2215" b="1" dirty="0" err="1">
                <a:solidFill>
                  <a:srgbClr val="EDD23B"/>
                </a:solidFill>
                <a:latin typeface="open sans"/>
                <a:hlinkClick r:id="rId4">
                  <a:extLst>
                    <a:ext uri="{A12FA001-AC4F-418D-AE19-62706E023703}">
                      <ahyp:hlinkClr xmlns:ahyp="http://schemas.microsoft.com/office/drawing/2018/hyperlinkcolor" val="tx"/>
                    </a:ext>
                  </a:extLst>
                </a:hlinkClick>
              </a:rPr>
              <a:t>s</a:t>
            </a:r>
            <a:endParaRPr lang="ja-JP" altLang="en-US" sz="2215" dirty="0"/>
          </a:p>
        </p:txBody>
      </p:sp>
      <p:pic>
        <p:nvPicPr>
          <p:cNvPr id="1026" name="Picture 2" descr="B20tokyo.png">
            <a:extLst>
              <a:ext uri="{FF2B5EF4-FFF2-40B4-BE49-F238E27FC236}">
                <a16:creationId xmlns:a16="http://schemas.microsoft.com/office/drawing/2014/main" id="{2640FFD8-050F-49E4-ABFA-CE25654173D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3206" y="596508"/>
            <a:ext cx="2376904" cy="667201"/>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50AA4D3C-E78C-4346-AE33-CC80AB607180}"/>
              </a:ext>
            </a:extLst>
          </p:cNvPr>
          <p:cNvSpPr txBox="1"/>
          <p:nvPr/>
        </p:nvSpPr>
        <p:spPr>
          <a:xfrm rot="20145399">
            <a:off x="1134864" y="4297897"/>
            <a:ext cx="1306768" cy="362279"/>
          </a:xfrm>
          <a:prstGeom prst="rect">
            <a:avLst/>
          </a:prstGeom>
          <a:solidFill>
            <a:schemeClr val="bg1">
              <a:lumMod val="85000"/>
            </a:schemeClr>
          </a:solidFill>
        </p:spPr>
        <p:txBody>
          <a:bodyPr wrap="none" rtlCol="0">
            <a:spAutoFit/>
          </a:bodyPr>
          <a:lstStyle/>
          <a:p>
            <a:r>
              <a:rPr lang="ja-JP" altLang="en-US" sz="1754" dirty="0">
                <a:latin typeface="AR丸ゴシック体E" panose="020F0909000000000000" pitchFamily="49" charset="-128"/>
                <a:ea typeface="AR丸ゴシック体E" panose="020F0909000000000000" pitchFamily="49" charset="-128"/>
              </a:rPr>
              <a:t>石器～縄文</a:t>
            </a:r>
          </a:p>
        </p:txBody>
      </p:sp>
      <p:sp>
        <p:nvSpPr>
          <p:cNvPr id="7" name="テキスト ボックス 6">
            <a:extLst>
              <a:ext uri="{FF2B5EF4-FFF2-40B4-BE49-F238E27FC236}">
                <a16:creationId xmlns:a16="http://schemas.microsoft.com/office/drawing/2014/main" id="{49652924-E9F8-4B74-8F21-29F31C7CDAB2}"/>
              </a:ext>
            </a:extLst>
          </p:cNvPr>
          <p:cNvSpPr txBox="1"/>
          <p:nvPr/>
        </p:nvSpPr>
        <p:spPr>
          <a:xfrm rot="20145399">
            <a:off x="5865178" y="2329339"/>
            <a:ext cx="633507" cy="362279"/>
          </a:xfrm>
          <a:prstGeom prst="rect">
            <a:avLst/>
          </a:prstGeom>
          <a:solidFill>
            <a:srgbClr val="FFFF00"/>
          </a:solidFill>
        </p:spPr>
        <p:txBody>
          <a:bodyPr wrap="none" rtlCol="0">
            <a:spAutoFit/>
          </a:bodyPr>
          <a:lstStyle/>
          <a:p>
            <a:r>
              <a:rPr lang="ja-JP" altLang="en-US" sz="1754" dirty="0">
                <a:latin typeface="AR丸ゴシック体E" panose="020F0909000000000000" pitchFamily="49" charset="-128"/>
                <a:ea typeface="AR丸ゴシック体E" panose="020F0909000000000000" pitchFamily="49" charset="-128"/>
              </a:rPr>
              <a:t>平成</a:t>
            </a:r>
          </a:p>
        </p:txBody>
      </p:sp>
      <p:sp>
        <p:nvSpPr>
          <p:cNvPr id="8" name="テキスト ボックス 7">
            <a:extLst>
              <a:ext uri="{FF2B5EF4-FFF2-40B4-BE49-F238E27FC236}">
                <a16:creationId xmlns:a16="http://schemas.microsoft.com/office/drawing/2014/main" id="{7C84041E-EAD0-47DD-98CE-DA08AAFC709F}"/>
              </a:ext>
            </a:extLst>
          </p:cNvPr>
          <p:cNvSpPr txBox="1"/>
          <p:nvPr/>
        </p:nvSpPr>
        <p:spPr>
          <a:xfrm rot="20145399">
            <a:off x="4288674" y="2903985"/>
            <a:ext cx="1306768" cy="362279"/>
          </a:xfrm>
          <a:prstGeom prst="rect">
            <a:avLst/>
          </a:prstGeom>
          <a:solidFill>
            <a:srgbClr val="FFD5D1"/>
          </a:solidFill>
        </p:spPr>
        <p:txBody>
          <a:bodyPr wrap="none" rtlCol="0">
            <a:spAutoFit/>
          </a:bodyPr>
          <a:lstStyle/>
          <a:p>
            <a:r>
              <a:rPr lang="ja-JP" altLang="en-US" sz="1754" dirty="0">
                <a:latin typeface="AR丸ゴシック体E" panose="020F0909000000000000" pitchFamily="49" charset="-128"/>
                <a:ea typeface="AR丸ゴシック体E" panose="020F0909000000000000" pitchFamily="49" charset="-128"/>
              </a:rPr>
              <a:t>明治～昭和</a:t>
            </a:r>
          </a:p>
        </p:txBody>
      </p:sp>
      <p:sp>
        <p:nvSpPr>
          <p:cNvPr id="9" name="テキスト ボックス 8">
            <a:extLst>
              <a:ext uri="{FF2B5EF4-FFF2-40B4-BE49-F238E27FC236}">
                <a16:creationId xmlns:a16="http://schemas.microsoft.com/office/drawing/2014/main" id="{CCFE5FCF-8432-4784-8484-2959A932FB0B}"/>
              </a:ext>
            </a:extLst>
          </p:cNvPr>
          <p:cNvSpPr txBox="1"/>
          <p:nvPr/>
        </p:nvSpPr>
        <p:spPr>
          <a:xfrm rot="20145399">
            <a:off x="6936862" y="1785877"/>
            <a:ext cx="633507" cy="362279"/>
          </a:xfrm>
          <a:prstGeom prst="rect">
            <a:avLst/>
          </a:prstGeom>
          <a:solidFill>
            <a:srgbClr val="92D050"/>
          </a:solidFill>
        </p:spPr>
        <p:txBody>
          <a:bodyPr wrap="none" rtlCol="0">
            <a:spAutoFit/>
          </a:bodyPr>
          <a:lstStyle/>
          <a:p>
            <a:r>
              <a:rPr lang="ja-JP" altLang="en-US" sz="1754" dirty="0">
                <a:latin typeface="AR丸ゴシック体E" panose="020F0909000000000000" pitchFamily="49" charset="-128"/>
                <a:ea typeface="AR丸ゴシック体E" panose="020F0909000000000000" pitchFamily="49" charset="-128"/>
              </a:rPr>
              <a:t>令和</a:t>
            </a:r>
          </a:p>
        </p:txBody>
      </p:sp>
      <p:sp>
        <p:nvSpPr>
          <p:cNvPr id="10" name="テキスト ボックス 9">
            <a:extLst>
              <a:ext uri="{FF2B5EF4-FFF2-40B4-BE49-F238E27FC236}">
                <a16:creationId xmlns:a16="http://schemas.microsoft.com/office/drawing/2014/main" id="{5505DD7B-D501-41AF-B0A4-06E1950C29D8}"/>
              </a:ext>
            </a:extLst>
          </p:cNvPr>
          <p:cNvSpPr txBox="1"/>
          <p:nvPr/>
        </p:nvSpPr>
        <p:spPr>
          <a:xfrm>
            <a:off x="4486046" y="4478348"/>
            <a:ext cx="1319592" cy="1455783"/>
          </a:xfrm>
          <a:prstGeom prst="rect">
            <a:avLst/>
          </a:prstGeom>
          <a:solidFill>
            <a:srgbClr val="FFD5D1"/>
          </a:solidFill>
        </p:spPr>
        <p:txBody>
          <a:bodyPr wrap="none" rtlCol="0">
            <a:spAutoFit/>
          </a:bodyPr>
          <a:lstStyle/>
          <a:p>
            <a:r>
              <a:rPr lang="ja-JP" altLang="en-US" sz="2215" dirty="0">
                <a:latin typeface="AR丸ゴシック体E" panose="020F0909000000000000" pitchFamily="49" charset="-128"/>
                <a:ea typeface="AR丸ゴシック体E" panose="020F0909000000000000" pitchFamily="49" charset="-128"/>
              </a:rPr>
              <a:t>工業化</a:t>
            </a:r>
            <a:endParaRPr lang="en-US" altLang="ja-JP" sz="2215"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画一化</a:t>
            </a:r>
            <a:endParaRPr lang="en-US" altLang="ja-JP" sz="2215"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生産性</a:t>
            </a:r>
            <a:endParaRPr lang="en-US" altLang="ja-JP" sz="2215"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学力神話</a:t>
            </a:r>
            <a:endParaRPr lang="en-US" altLang="ja-JP" sz="2215" dirty="0">
              <a:latin typeface="AR丸ゴシック体E" panose="020F0909000000000000" pitchFamily="49" charset="-128"/>
              <a:ea typeface="AR丸ゴシック体E" panose="020F0909000000000000" pitchFamily="49" charset="-128"/>
            </a:endParaRPr>
          </a:p>
        </p:txBody>
      </p:sp>
      <p:sp>
        <p:nvSpPr>
          <p:cNvPr id="11" name="テキスト ボックス 10">
            <a:extLst>
              <a:ext uri="{FF2B5EF4-FFF2-40B4-BE49-F238E27FC236}">
                <a16:creationId xmlns:a16="http://schemas.microsoft.com/office/drawing/2014/main" id="{C8BA8F21-1220-49B7-A27D-9EF6110B7578}"/>
              </a:ext>
            </a:extLst>
          </p:cNvPr>
          <p:cNvSpPr txBox="1"/>
          <p:nvPr/>
        </p:nvSpPr>
        <p:spPr>
          <a:xfrm>
            <a:off x="6203526" y="3782999"/>
            <a:ext cx="2170787" cy="774058"/>
          </a:xfrm>
          <a:prstGeom prst="rect">
            <a:avLst/>
          </a:prstGeom>
          <a:solidFill>
            <a:srgbClr val="FFFF00"/>
          </a:solidFill>
        </p:spPr>
        <p:txBody>
          <a:bodyPr wrap="none" rtlCol="0">
            <a:spAutoFit/>
          </a:bodyPr>
          <a:lstStyle/>
          <a:p>
            <a:r>
              <a:rPr lang="ja-JP" altLang="en-US" sz="2215" dirty="0">
                <a:latin typeface="AR丸ゴシック体E" panose="020F0909000000000000" pitchFamily="49" charset="-128"/>
                <a:ea typeface="AR丸ゴシック体E" panose="020F0909000000000000" pitchFamily="49" charset="-128"/>
              </a:rPr>
              <a:t>ＩＴ革命</a:t>
            </a:r>
            <a:endParaRPr lang="en-US" altLang="ja-JP" sz="2215"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超グローバル化</a:t>
            </a:r>
            <a:endParaRPr lang="en-US" altLang="ja-JP" sz="2215" dirty="0">
              <a:latin typeface="AR丸ゴシック体E" panose="020F0909000000000000" pitchFamily="49" charset="-128"/>
              <a:ea typeface="AR丸ゴシック体E" panose="020F0909000000000000" pitchFamily="49" charset="-128"/>
            </a:endParaRPr>
          </a:p>
        </p:txBody>
      </p:sp>
      <p:sp>
        <p:nvSpPr>
          <p:cNvPr id="16" name="テキスト ボックス 15">
            <a:extLst>
              <a:ext uri="{FF2B5EF4-FFF2-40B4-BE49-F238E27FC236}">
                <a16:creationId xmlns:a16="http://schemas.microsoft.com/office/drawing/2014/main" id="{BD297F0C-6C7D-4097-90B8-0A90171B4CB0}"/>
              </a:ext>
            </a:extLst>
          </p:cNvPr>
          <p:cNvSpPr txBox="1"/>
          <p:nvPr/>
        </p:nvSpPr>
        <p:spPr>
          <a:xfrm>
            <a:off x="4540215" y="620877"/>
            <a:ext cx="4822432" cy="731611"/>
          </a:xfrm>
          <a:prstGeom prst="rect">
            <a:avLst/>
          </a:prstGeom>
          <a:solidFill>
            <a:srgbClr val="FFFF00"/>
          </a:solidFill>
        </p:spPr>
        <p:txBody>
          <a:bodyPr wrap="square" rtlCol="0">
            <a:spAutoFit/>
          </a:bodyPr>
          <a:lstStyle/>
          <a:p>
            <a:r>
              <a:rPr lang="ja-JP" altLang="en-US" sz="1754" b="1" dirty="0"/>
              <a:t>平成</a:t>
            </a:r>
            <a:r>
              <a:rPr lang="en-US" altLang="ja-JP" sz="1754" b="1" dirty="0"/>
              <a:t>10</a:t>
            </a:r>
            <a:r>
              <a:rPr lang="ja-JP" altLang="en-US" sz="1754" b="1" dirty="0"/>
              <a:t>年公示、</a:t>
            </a:r>
            <a:r>
              <a:rPr lang="en-US" altLang="ja-JP" sz="1754" b="1" dirty="0"/>
              <a:t>14</a:t>
            </a:r>
            <a:r>
              <a:rPr lang="ja-JP" altLang="en-US" sz="1754" b="1" dirty="0"/>
              <a:t>年（</a:t>
            </a:r>
            <a:r>
              <a:rPr lang="en-US" altLang="ja-JP" sz="1754" b="1" dirty="0"/>
              <a:t>2002</a:t>
            </a:r>
            <a:r>
              <a:rPr lang="ja-JP" altLang="en-US" sz="1754" b="1" dirty="0"/>
              <a:t>年）実施</a:t>
            </a:r>
            <a:endParaRPr lang="en-US" altLang="ja-JP" sz="1754" b="1" dirty="0"/>
          </a:p>
          <a:p>
            <a:r>
              <a:rPr lang="ja-JP" altLang="en-US" sz="2400" b="1" dirty="0"/>
              <a:t>「ゆとりの中で生きる力を育む」</a:t>
            </a:r>
          </a:p>
        </p:txBody>
      </p:sp>
      <p:sp>
        <p:nvSpPr>
          <p:cNvPr id="17" name="テキスト ボックス 16">
            <a:extLst>
              <a:ext uri="{FF2B5EF4-FFF2-40B4-BE49-F238E27FC236}">
                <a16:creationId xmlns:a16="http://schemas.microsoft.com/office/drawing/2014/main" id="{7BAA9D5D-AD28-4E18-B86B-7690239F30DE}"/>
              </a:ext>
            </a:extLst>
          </p:cNvPr>
          <p:cNvSpPr txBox="1"/>
          <p:nvPr/>
        </p:nvSpPr>
        <p:spPr>
          <a:xfrm rot="20206840">
            <a:off x="4285604" y="2289161"/>
            <a:ext cx="1559022" cy="362279"/>
          </a:xfrm>
          <a:prstGeom prst="rect">
            <a:avLst/>
          </a:prstGeom>
          <a:solidFill>
            <a:srgbClr val="FFD5D1"/>
          </a:solidFill>
        </p:spPr>
        <p:txBody>
          <a:bodyPr wrap="square" rtlCol="0">
            <a:spAutoFit/>
          </a:bodyPr>
          <a:lstStyle/>
          <a:p>
            <a:r>
              <a:rPr lang="ja-JP" altLang="en-US" sz="1754" b="1" dirty="0"/>
              <a:t>学力低下批判</a:t>
            </a:r>
          </a:p>
        </p:txBody>
      </p:sp>
      <p:sp>
        <p:nvSpPr>
          <p:cNvPr id="18" name="矢印: 右 17">
            <a:extLst>
              <a:ext uri="{FF2B5EF4-FFF2-40B4-BE49-F238E27FC236}">
                <a16:creationId xmlns:a16="http://schemas.microsoft.com/office/drawing/2014/main" id="{E605D840-97F1-44AF-8E3F-003AFD61B732}"/>
              </a:ext>
            </a:extLst>
          </p:cNvPr>
          <p:cNvSpPr/>
          <p:nvPr/>
        </p:nvSpPr>
        <p:spPr>
          <a:xfrm rot="20093955">
            <a:off x="5762427" y="1827495"/>
            <a:ext cx="405413" cy="408459"/>
          </a:xfrm>
          <a:prstGeom prst="rightArrow">
            <a:avLst>
              <a:gd name="adj1" fmla="val 50000"/>
              <a:gd name="adj2" fmla="val 75254"/>
            </a:avLst>
          </a:prstGeom>
          <a:solidFill>
            <a:srgbClr val="FFD5D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19" name="矢印: 下 18">
            <a:extLst>
              <a:ext uri="{FF2B5EF4-FFF2-40B4-BE49-F238E27FC236}">
                <a16:creationId xmlns:a16="http://schemas.microsoft.com/office/drawing/2014/main" id="{35AD1972-030F-48C9-A9C2-FA11DDC8355C}"/>
              </a:ext>
            </a:extLst>
          </p:cNvPr>
          <p:cNvSpPr/>
          <p:nvPr/>
        </p:nvSpPr>
        <p:spPr>
          <a:xfrm>
            <a:off x="6100785" y="1593148"/>
            <a:ext cx="355398" cy="628076"/>
          </a:xfrm>
          <a:prstGeom prst="downArrow">
            <a:avLst>
              <a:gd name="adj1" fmla="val 50000"/>
              <a:gd name="adj2" fmla="val 58757"/>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20" name="矢印: 右 19">
            <a:extLst>
              <a:ext uri="{FF2B5EF4-FFF2-40B4-BE49-F238E27FC236}">
                <a16:creationId xmlns:a16="http://schemas.microsoft.com/office/drawing/2014/main" id="{51EEA4F2-6D55-491A-9F67-6B0063F8837D}"/>
              </a:ext>
            </a:extLst>
          </p:cNvPr>
          <p:cNvSpPr/>
          <p:nvPr/>
        </p:nvSpPr>
        <p:spPr>
          <a:xfrm rot="20093955">
            <a:off x="5711968" y="1441210"/>
            <a:ext cx="1863713" cy="643265"/>
          </a:xfrm>
          <a:prstGeom prst="rightArrow">
            <a:avLst>
              <a:gd name="adj1" fmla="val 50000"/>
              <a:gd name="adj2" fmla="val 161129"/>
            </a:avLst>
          </a:prstGeom>
          <a:solidFill>
            <a:srgbClr val="FFD5D1">
              <a:alpha val="8784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cxnSp>
        <p:nvCxnSpPr>
          <p:cNvPr id="13" name="直線コネクタ 12">
            <a:extLst>
              <a:ext uri="{FF2B5EF4-FFF2-40B4-BE49-F238E27FC236}">
                <a16:creationId xmlns:a16="http://schemas.microsoft.com/office/drawing/2014/main" id="{AC2A5297-73C1-4E67-A437-B1AE49C38E2E}"/>
              </a:ext>
            </a:extLst>
          </p:cNvPr>
          <p:cNvCxnSpPr>
            <a:cxnSpLocks/>
          </p:cNvCxnSpPr>
          <p:nvPr/>
        </p:nvCxnSpPr>
        <p:spPr>
          <a:xfrm>
            <a:off x="5805638" y="332244"/>
            <a:ext cx="13096" cy="5687556"/>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65C9D74A-24AB-4C9B-9917-A42392120057}"/>
              </a:ext>
            </a:extLst>
          </p:cNvPr>
          <p:cNvSpPr txBox="1"/>
          <p:nvPr/>
        </p:nvSpPr>
        <p:spPr>
          <a:xfrm>
            <a:off x="5857287" y="4621008"/>
            <a:ext cx="1378070" cy="1419619"/>
          </a:xfrm>
          <a:prstGeom prst="rect">
            <a:avLst/>
          </a:prstGeom>
          <a:noFill/>
        </p:spPr>
        <p:txBody>
          <a:bodyPr vert="eaVert" wrap="none" rtlCol="0">
            <a:spAutoFit/>
          </a:bodyPr>
          <a:lstStyle/>
          <a:p>
            <a:r>
              <a:rPr lang="ja-JP" altLang="en-US" sz="2585" b="1" dirty="0">
                <a:solidFill>
                  <a:srgbClr val="F50BDF"/>
                </a:solidFill>
                <a:highlight>
                  <a:srgbClr val="FF00FF"/>
                </a:highlight>
              </a:rPr>
              <a:t>　　　・</a:t>
            </a:r>
            <a:endParaRPr lang="en-US" altLang="ja-JP" sz="2585" b="1" dirty="0">
              <a:solidFill>
                <a:srgbClr val="F50BDF"/>
              </a:solidFill>
              <a:highlight>
                <a:srgbClr val="FF00FF"/>
              </a:highlight>
            </a:endParaRPr>
          </a:p>
          <a:p>
            <a:r>
              <a:rPr lang="ja-JP" altLang="en-US" sz="2585" b="1" dirty="0">
                <a:highlight>
                  <a:srgbClr val="FF00FF"/>
                </a:highlight>
              </a:rPr>
              <a:t>学力向上</a:t>
            </a:r>
            <a:endParaRPr lang="en-US" altLang="ja-JP" sz="2585" b="1" dirty="0">
              <a:highlight>
                <a:srgbClr val="FF00FF"/>
              </a:highlight>
            </a:endParaRPr>
          </a:p>
          <a:p>
            <a:r>
              <a:rPr lang="ja-JP" altLang="en-US" sz="2585" b="1" dirty="0">
                <a:highlight>
                  <a:srgbClr val="FF00FF"/>
                </a:highlight>
              </a:rPr>
              <a:t>　　　</a:t>
            </a:r>
            <a:r>
              <a:rPr lang="ja-JP" altLang="en-US" sz="2585" b="1" dirty="0">
                <a:solidFill>
                  <a:srgbClr val="F50BDF"/>
                </a:solidFill>
                <a:highlight>
                  <a:srgbClr val="FF00FF"/>
                </a:highlight>
              </a:rPr>
              <a:t>。</a:t>
            </a:r>
          </a:p>
        </p:txBody>
      </p:sp>
      <p:sp>
        <p:nvSpPr>
          <p:cNvPr id="24" name="テキスト ボックス 23">
            <a:extLst>
              <a:ext uri="{FF2B5EF4-FFF2-40B4-BE49-F238E27FC236}">
                <a16:creationId xmlns:a16="http://schemas.microsoft.com/office/drawing/2014/main" id="{3CACFD26-9956-4F2B-A642-061A4E2354AC}"/>
              </a:ext>
            </a:extLst>
          </p:cNvPr>
          <p:cNvSpPr txBox="1"/>
          <p:nvPr/>
        </p:nvSpPr>
        <p:spPr>
          <a:xfrm>
            <a:off x="7118742" y="4642911"/>
            <a:ext cx="1378070" cy="1419619"/>
          </a:xfrm>
          <a:prstGeom prst="rect">
            <a:avLst/>
          </a:prstGeom>
          <a:noFill/>
        </p:spPr>
        <p:txBody>
          <a:bodyPr vert="eaVert" wrap="none" rtlCol="0">
            <a:spAutoFit/>
          </a:bodyPr>
          <a:lstStyle/>
          <a:p>
            <a:r>
              <a:rPr lang="ja-JP" altLang="en-US" sz="2585" b="1" dirty="0">
                <a:solidFill>
                  <a:srgbClr val="F50BDF"/>
                </a:solidFill>
                <a:highlight>
                  <a:srgbClr val="FF00FF"/>
                </a:highlight>
              </a:rPr>
              <a:t>　　　・</a:t>
            </a:r>
            <a:endParaRPr lang="en-US" altLang="ja-JP" sz="2585" b="1" dirty="0">
              <a:solidFill>
                <a:srgbClr val="F50BDF"/>
              </a:solidFill>
              <a:highlight>
                <a:srgbClr val="FF00FF"/>
              </a:highlight>
            </a:endParaRPr>
          </a:p>
          <a:p>
            <a:r>
              <a:rPr lang="ja-JP" altLang="en-US" sz="2585" b="1" dirty="0">
                <a:highlight>
                  <a:srgbClr val="FF00FF"/>
                </a:highlight>
              </a:rPr>
              <a:t>学力向上</a:t>
            </a:r>
            <a:endParaRPr lang="en-US" altLang="ja-JP" sz="2585" b="1" dirty="0">
              <a:highlight>
                <a:srgbClr val="FF00FF"/>
              </a:highlight>
            </a:endParaRPr>
          </a:p>
          <a:p>
            <a:r>
              <a:rPr lang="ja-JP" altLang="en-US" sz="2585" b="1" dirty="0">
                <a:highlight>
                  <a:srgbClr val="FF00FF"/>
                </a:highlight>
              </a:rPr>
              <a:t>　　　</a:t>
            </a:r>
            <a:r>
              <a:rPr lang="ja-JP" altLang="en-US" sz="2585" b="1" dirty="0">
                <a:solidFill>
                  <a:srgbClr val="F50BDF"/>
                </a:solidFill>
                <a:highlight>
                  <a:srgbClr val="FF00FF"/>
                </a:highlight>
              </a:rPr>
              <a:t>。</a:t>
            </a:r>
          </a:p>
        </p:txBody>
      </p:sp>
      <p:sp>
        <p:nvSpPr>
          <p:cNvPr id="21" name="テキスト ボックス 20">
            <a:extLst>
              <a:ext uri="{FF2B5EF4-FFF2-40B4-BE49-F238E27FC236}">
                <a16:creationId xmlns:a16="http://schemas.microsoft.com/office/drawing/2014/main" id="{BF3E5255-BDCD-4F76-9B7E-0DB78DD400D7}"/>
              </a:ext>
            </a:extLst>
          </p:cNvPr>
          <p:cNvSpPr txBox="1"/>
          <p:nvPr/>
        </p:nvSpPr>
        <p:spPr>
          <a:xfrm>
            <a:off x="5959939" y="4651683"/>
            <a:ext cx="1236236" cy="1351139"/>
          </a:xfrm>
          <a:prstGeom prst="rect">
            <a:avLst/>
          </a:prstGeom>
          <a:solidFill>
            <a:srgbClr val="FFD5D1"/>
          </a:solidFill>
        </p:spPr>
        <p:txBody>
          <a:bodyPr wrap="none" rtlCol="0">
            <a:spAutoFit/>
          </a:bodyPr>
          <a:lstStyle/>
          <a:p>
            <a:r>
              <a:rPr lang="ja-JP" altLang="en-US" sz="2045" b="1" dirty="0">
                <a:latin typeface="AR丸ゴシック体E" panose="020F0909000000000000" pitchFamily="49" charset="-128"/>
                <a:ea typeface="AR丸ゴシック体E" panose="020F0909000000000000" pitchFamily="49" charset="-128"/>
              </a:rPr>
              <a:t>工業化</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画一化</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生産性</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学力神話</a:t>
            </a:r>
            <a:endParaRPr lang="en-US" altLang="ja-JP" sz="2045" b="1" dirty="0">
              <a:latin typeface="AR丸ゴシック体E" panose="020F0909000000000000" pitchFamily="49" charset="-128"/>
              <a:ea typeface="AR丸ゴシック体E" panose="020F0909000000000000" pitchFamily="49" charset="-128"/>
            </a:endParaRPr>
          </a:p>
        </p:txBody>
      </p:sp>
      <p:sp>
        <p:nvSpPr>
          <p:cNvPr id="22" name="テキスト ボックス 21">
            <a:extLst>
              <a:ext uri="{FF2B5EF4-FFF2-40B4-BE49-F238E27FC236}">
                <a16:creationId xmlns:a16="http://schemas.microsoft.com/office/drawing/2014/main" id="{A188DA7F-3D38-4E9B-AA06-36CDE67E0056}"/>
              </a:ext>
            </a:extLst>
          </p:cNvPr>
          <p:cNvSpPr txBox="1"/>
          <p:nvPr/>
        </p:nvSpPr>
        <p:spPr>
          <a:xfrm>
            <a:off x="7208182" y="4638826"/>
            <a:ext cx="1236236" cy="1351139"/>
          </a:xfrm>
          <a:prstGeom prst="rect">
            <a:avLst/>
          </a:prstGeom>
          <a:solidFill>
            <a:srgbClr val="FFD5D1"/>
          </a:solidFill>
        </p:spPr>
        <p:txBody>
          <a:bodyPr wrap="none" rtlCol="0">
            <a:spAutoFit/>
          </a:bodyPr>
          <a:lstStyle/>
          <a:p>
            <a:r>
              <a:rPr lang="ja-JP" altLang="en-US" sz="2045" b="1" dirty="0">
                <a:latin typeface="AR丸ゴシック体E" panose="020F0909000000000000" pitchFamily="49" charset="-128"/>
                <a:ea typeface="AR丸ゴシック体E" panose="020F0909000000000000" pitchFamily="49" charset="-128"/>
              </a:rPr>
              <a:t>工業化</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画一化</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生産性</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学力神話</a:t>
            </a:r>
            <a:endParaRPr lang="en-US" altLang="ja-JP" sz="2045" b="1" dirty="0">
              <a:latin typeface="AR丸ゴシック体E" panose="020F0909000000000000" pitchFamily="49" charset="-128"/>
              <a:ea typeface="AR丸ゴシック体E" panose="020F0909000000000000" pitchFamily="49" charset="-128"/>
            </a:endParaRPr>
          </a:p>
        </p:txBody>
      </p:sp>
      <p:sp>
        <p:nvSpPr>
          <p:cNvPr id="6" name="テキスト ボックス 5">
            <a:extLst>
              <a:ext uri="{FF2B5EF4-FFF2-40B4-BE49-F238E27FC236}">
                <a16:creationId xmlns:a16="http://schemas.microsoft.com/office/drawing/2014/main" id="{744D6B14-3ACB-4DB3-86FF-1F9335414D77}"/>
              </a:ext>
            </a:extLst>
          </p:cNvPr>
          <p:cNvSpPr txBox="1"/>
          <p:nvPr/>
        </p:nvSpPr>
        <p:spPr>
          <a:xfrm rot="20145399">
            <a:off x="2757375" y="3590547"/>
            <a:ext cx="1306768" cy="362279"/>
          </a:xfrm>
          <a:prstGeom prst="rect">
            <a:avLst/>
          </a:prstGeom>
          <a:solidFill>
            <a:schemeClr val="accent1">
              <a:lumMod val="40000"/>
              <a:lumOff val="60000"/>
            </a:schemeClr>
          </a:solidFill>
        </p:spPr>
        <p:txBody>
          <a:bodyPr wrap="none" rtlCol="0">
            <a:spAutoFit/>
          </a:bodyPr>
          <a:lstStyle/>
          <a:p>
            <a:r>
              <a:rPr lang="ja-JP" altLang="en-US" sz="1754" dirty="0">
                <a:latin typeface="AR丸ゴシック体E" panose="020F0909000000000000" pitchFamily="49" charset="-128"/>
                <a:ea typeface="AR丸ゴシック体E" panose="020F0909000000000000" pitchFamily="49" charset="-128"/>
              </a:rPr>
              <a:t>弥生～江戸</a:t>
            </a:r>
          </a:p>
        </p:txBody>
      </p:sp>
      <p:sp>
        <p:nvSpPr>
          <p:cNvPr id="3" name="テキスト ボックス 2">
            <a:extLst>
              <a:ext uri="{FF2B5EF4-FFF2-40B4-BE49-F238E27FC236}">
                <a16:creationId xmlns:a16="http://schemas.microsoft.com/office/drawing/2014/main" id="{2035EE1D-B713-C8AA-8E07-6AB59339ADCF}"/>
              </a:ext>
            </a:extLst>
          </p:cNvPr>
          <p:cNvSpPr txBox="1"/>
          <p:nvPr/>
        </p:nvSpPr>
        <p:spPr>
          <a:xfrm>
            <a:off x="3153779" y="0"/>
            <a:ext cx="5089268" cy="461665"/>
          </a:xfrm>
          <a:prstGeom prst="rect">
            <a:avLst/>
          </a:prstGeom>
          <a:noFill/>
        </p:spPr>
        <p:txBody>
          <a:bodyPr wrap="square">
            <a:spAutoFit/>
          </a:bodyPr>
          <a:lstStyle/>
          <a:p>
            <a:r>
              <a:rPr lang="ja-JP" altLang="en-US" sz="2400" b="1" dirty="0">
                <a:highlight>
                  <a:srgbClr val="B7DBFF"/>
                </a:highlight>
                <a:latin typeface="AR P丸ゴシック体04M" panose="020F0600000000000000" pitchFamily="50" charset="-128"/>
                <a:ea typeface="AR P丸ゴシック体04M" panose="020F0600000000000000" pitchFamily="50" charset="-128"/>
              </a:rPr>
              <a:t>　日本の多くの学校での教育の現状</a:t>
            </a:r>
            <a:endParaRPr lang="en-US" altLang="ja-JP" sz="2400" b="1" dirty="0">
              <a:highlight>
                <a:srgbClr val="B7DBFF"/>
              </a:highlight>
              <a:latin typeface="AR P丸ゴシック体04M" panose="020F0600000000000000" pitchFamily="50" charset="-128"/>
              <a:ea typeface="AR P丸ゴシック体04M" panose="020F0600000000000000" pitchFamily="50" charset="-128"/>
            </a:endParaRPr>
          </a:p>
        </p:txBody>
      </p:sp>
    </p:spTree>
    <p:extLst>
      <p:ext uri="{BB962C8B-B14F-4D97-AF65-F5344CB8AC3E}">
        <p14:creationId xmlns:p14="http://schemas.microsoft.com/office/powerpoint/2010/main" val="12946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fill="hold"/>
                                        <p:tgtEl>
                                          <p:spTgt spid="13"/>
                                        </p:tgtEl>
                                        <p:attrNameLst>
                                          <p:attrName>ppt_x</p:attrName>
                                        </p:attrNameLst>
                                      </p:cBhvr>
                                      <p:tavLst>
                                        <p:tav tm="0">
                                          <p:val>
                                            <p:strVal val="#ppt_x"/>
                                          </p:val>
                                        </p:tav>
                                        <p:tav tm="100000">
                                          <p:val>
                                            <p:strVal val="#ppt_x"/>
                                          </p:val>
                                        </p:tav>
                                      </p:tavLst>
                                    </p:anim>
                                    <p:anim calcmode="lin" valueType="num">
                                      <p:cBhvr additive="base">
                                        <p:cTn id="64"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xit" presetSubtype="4" fill="hold" nodeType="clickEffect">
                                  <p:stCondLst>
                                    <p:cond delay="0"/>
                                  </p:stCondLst>
                                  <p:childTnLst>
                                    <p:anim calcmode="lin" valueType="num">
                                      <p:cBhvr additive="base">
                                        <p:cTn id="68" dur="500"/>
                                        <p:tgtEl>
                                          <p:spTgt spid="13"/>
                                        </p:tgtEl>
                                        <p:attrNameLst>
                                          <p:attrName>ppt_x</p:attrName>
                                        </p:attrNameLst>
                                      </p:cBhvr>
                                      <p:tavLst>
                                        <p:tav tm="0">
                                          <p:val>
                                            <p:strVal val="ppt_x"/>
                                          </p:val>
                                        </p:tav>
                                        <p:tav tm="100000">
                                          <p:val>
                                            <p:strVal val="ppt_x"/>
                                          </p:val>
                                        </p:tav>
                                      </p:tavLst>
                                    </p:anim>
                                    <p:anim calcmode="lin" valueType="num">
                                      <p:cBhvr additive="base">
                                        <p:cTn id="69" dur="500"/>
                                        <p:tgtEl>
                                          <p:spTgt spid="13"/>
                                        </p:tgtEl>
                                        <p:attrNameLst>
                                          <p:attrName>ppt_y</p:attrName>
                                        </p:attrNameLst>
                                      </p:cBhvr>
                                      <p:tavLst>
                                        <p:tav tm="0">
                                          <p:val>
                                            <p:strVal val="ppt_y"/>
                                          </p:val>
                                        </p:tav>
                                        <p:tav tm="100000">
                                          <p:val>
                                            <p:strVal val="1+ppt_h/2"/>
                                          </p:val>
                                        </p:tav>
                                      </p:tavLst>
                                    </p:anim>
                                    <p:set>
                                      <p:cBhvr>
                                        <p:cTn id="70" dur="1" fill="hold">
                                          <p:stCondLst>
                                            <p:cond delay="499"/>
                                          </p:stCondLst>
                                        </p:cTn>
                                        <p:tgtEl>
                                          <p:spTgt spid="1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 presetClass="entr" presetSubtype="1"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 calcmode="lin" valueType="num">
                                      <p:cBhvr additive="base">
                                        <p:cTn id="75" dur="500" fill="hold"/>
                                        <p:tgtEl>
                                          <p:spTgt spid="16"/>
                                        </p:tgtEl>
                                        <p:attrNameLst>
                                          <p:attrName>ppt_x</p:attrName>
                                        </p:attrNameLst>
                                      </p:cBhvr>
                                      <p:tavLst>
                                        <p:tav tm="0">
                                          <p:val>
                                            <p:strVal val="#ppt_x"/>
                                          </p:val>
                                        </p:tav>
                                        <p:tav tm="100000">
                                          <p:val>
                                            <p:strVal val="#ppt_x"/>
                                          </p:val>
                                        </p:tav>
                                      </p:tavLst>
                                    </p:anim>
                                    <p:anim calcmode="lin" valueType="num">
                                      <p:cBhvr additive="base">
                                        <p:cTn id="76" dur="500" fill="hold"/>
                                        <p:tgtEl>
                                          <p:spTgt spid="16"/>
                                        </p:tgtEl>
                                        <p:attrNameLst>
                                          <p:attrName>ppt_y</p:attrName>
                                        </p:attrNameLst>
                                      </p:cBhvr>
                                      <p:tavLst>
                                        <p:tav tm="0">
                                          <p:val>
                                            <p:strVal val="0-#ppt_h/2"/>
                                          </p:val>
                                        </p:tav>
                                        <p:tav tm="100000">
                                          <p:val>
                                            <p:strVal val="#ppt_y"/>
                                          </p:val>
                                        </p:tav>
                                      </p:tavLst>
                                    </p:anim>
                                  </p:childTnLst>
                                </p:cTn>
                              </p:par>
                              <p:par>
                                <p:cTn id="77" presetID="2" presetClass="entr" presetSubtype="1"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fill="hold"/>
                                        <p:tgtEl>
                                          <p:spTgt spid="19"/>
                                        </p:tgtEl>
                                        <p:attrNameLst>
                                          <p:attrName>ppt_x</p:attrName>
                                        </p:attrNameLst>
                                      </p:cBhvr>
                                      <p:tavLst>
                                        <p:tav tm="0">
                                          <p:val>
                                            <p:strVal val="#ppt_x"/>
                                          </p:val>
                                        </p:tav>
                                        <p:tav tm="100000">
                                          <p:val>
                                            <p:strVal val="#ppt_x"/>
                                          </p:val>
                                        </p:tav>
                                      </p:tavLst>
                                    </p:anim>
                                    <p:anim calcmode="lin" valueType="num">
                                      <p:cBhvr additive="base">
                                        <p:cTn id="80"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fade">
                                      <p:cBhvr>
                                        <p:cTn id="85" dur="1000"/>
                                        <p:tgtEl>
                                          <p:spTgt spid="17"/>
                                        </p:tgtEl>
                                      </p:cBhvr>
                                    </p:animEffect>
                                    <p:anim calcmode="lin" valueType="num">
                                      <p:cBhvr>
                                        <p:cTn id="86" dur="1000" fill="hold"/>
                                        <p:tgtEl>
                                          <p:spTgt spid="17"/>
                                        </p:tgtEl>
                                        <p:attrNameLst>
                                          <p:attrName>ppt_x</p:attrName>
                                        </p:attrNameLst>
                                      </p:cBhvr>
                                      <p:tavLst>
                                        <p:tav tm="0">
                                          <p:val>
                                            <p:strVal val="#ppt_x"/>
                                          </p:val>
                                        </p:tav>
                                        <p:tav tm="100000">
                                          <p:val>
                                            <p:strVal val="#ppt_x"/>
                                          </p:val>
                                        </p:tav>
                                      </p:tavLst>
                                    </p:anim>
                                    <p:anim calcmode="lin" valueType="num">
                                      <p:cBhvr>
                                        <p:cTn id="87" dur="1000" fill="hold"/>
                                        <p:tgtEl>
                                          <p:spTgt spid="17"/>
                                        </p:tgtEl>
                                        <p:attrNameLst>
                                          <p:attrName>ppt_y</p:attrName>
                                        </p:attrNameLst>
                                      </p:cBhvr>
                                      <p:tavLst>
                                        <p:tav tm="0">
                                          <p:val>
                                            <p:strVal val="#ppt_y+.1"/>
                                          </p:val>
                                        </p:tav>
                                        <p:tav tm="100000">
                                          <p:val>
                                            <p:strVal val="#ppt_y"/>
                                          </p:val>
                                        </p:tav>
                                      </p:tavLst>
                                    </p:anim>
                                  </p:childTnLst>
                                </p:cTn>
                              </p:par>
                              <p:par>
                                <p:cTn id="88" presetID="2" presetClass="entr" presetSubtype="12" fill="hold" grpId="0" nodeType="withEffect">
                                  <p:stCondLst>
                                    <p:cond delay="0"/>
                                  </p:stCondLst>
                                  <p:childTnLst>
                                    <p:set>
                                      <p:cBhvr>
                                        <p:cTn id="89" dur="1" fill="hold">
                                          <p:stCondLst>
                                            <p:cond delay="0"/>
                                          </p:stCondLst>
                                        </p:cTn>
                                        <p:tgtEl>
                                          <p:spTgt spid="18"/>
                                        </p:tgtEl>
                                        <p:attrNameLst>
                                          <p:attrName>style.visibility</p:attrName>
                                        </p:attrNameLst>
                                      </p:cBhvr>
                                      <p:to>
                                        <p:strVal val="visible"/>
                                      </p:to>
                                    </p:set>
                                    <p:anim calcmode="lin" valueType="num">
                                      <p:cBhvr additive="base">
                                        <p:cTn id="90" dur="500" fill="hold"/>
                                        <p:tgtEl>
                                          <p:spTgt spid="18"/>
                                        </p:tgtEl>
                                        <p:attrNameLst>
                                          <p:attrName>ppt_x</p:attrName>
                                        </p:attrNameLst>
                                      </p:cBhvr>
                                      <p:tavLst>
                                        <p:tav tm="0">
                                          <p:val>
                                            <p:strVal val="0-#ppt_w/2"/>
                                          </p:val>
                                        </p:tav>
                                        <p:tav tm="100000">
                                          <p:val>
                                            <p:strVal val="#ppt_x"/>
                                          </p:val>
                                        </p:tav>
                                      </p:tavLst>
                                    </p:anim>
                                    <p:anim calcmode="lin" valueType="num">
                                      <p:cBhvr additive="base">
                                        <p:cTn id="9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9" presetClass="exit" presetSubtype="0" fill="hold" grpId="1" nodeType="clickEffect">
                                  <p:stCondLst>
                                    <p:cond delay="0"/>
                                  </p:stCondLst>
                                  <p:childTnLst>
                                    <p:animEffect transition="out" filter="dissolve">
                                      <p:cBhvr>
                                        <p:cTn id="95" dur="2000"/>
                                        <p:tgtEl>
                                          <p:spTgt spid="16"/>
                                        </p:tgtEl>
                                      </p:cBhvr>
                                    </p:animEffect>
                                    <p:set>
                                      <p:cBhvr>
                                        <p:cTn id="96" dur="1" fill="hold">
                                          <p:stCondLst>
                                            <p:cond delay="1999"/>
                                          </p:stCondLst>
                                        </p:cTn>
                                        <p:tgtEl>
                                          <p:spTgt spid="16"/>
                                        </p:tgtEl>
                                        <p:attrNameLst>
                                          <p:attrName>style.visibility</p:attrName>
                                        </p:attrNameLst>
                                      </p:cBhvr>
                                      <p:to>
                                        <p:strVal val="hidden"/>
                                      </p:to>
                                    </p:set>
                                  </p:childTnLst>
                                </p:cTn>
                              </p:par>
                            </p:childTnLst>
                          </p:cTn>
                        </p:par>
                        <p:par>
                          <p:cTn id="97" fill="hold">
                            <p:stCondLst>
                              <p:cond delay="2000"/>
                            </p:stCondLst>
                            <p:childTnLst>
                              <p:par>
                                <p:cTn id="98" presetID="9" presetClass="exit" presetSubtype="0" fill="hold" grpId="1" nodeType="afterEffect">
                                  <p:stCondLst>
                                    <p:cond delay="0"/>
                                  </p:stCondLst>
                                  <p:childTnLst>
                                    <p:animEffect transition="out" filter="dissolve">
                                      <p:cBhvr>
                                        <p:cTn id="99" dur="3000"/>
                                        <p:tgtEl>
                                          <p:spTgt spid="19"/>
                                        </p:tgtEl>
                                      </p:cBhvr>
                                    </p:animEffect>
                                    <p:set>
                                      <p:cBhvr>
                                        <p:cTn id="100" dur="1" fill="hold">
                                          <p:stCondLst>
                                            <p:cond delay="2999"/>
                                          </p:stCondLst>
                                        </p:cTn>
                                        <p:tgtEl>
                                          <p:spTgt spid="19"/>
                                        </p:tgtEl>
                                        <p:attrNameLst>
                                          <p:attrName>style.visibility</p:attrName>
                                        </p:attrNameLst>
                                      </p:cBhvr>
                                      <p:to>
                                        <p:strVal val="hidden"/>
                                      </p:to>
                                    </p:set>
                                  </p:childTnLst>
                                </p:cTn>
                              </p:par>
                            </p:childTnLst>
                          </p:cTn>
                        </p:par>
                        <p:par>
                          <p:cTn id="101" fill="hold">
                            <p:stCondLst>
                              <p:cond delay="5000"/>
                            </p:stCondLst>
                            <p:childTnLst>
                              <p:par>
                                <p:cTn id="102" presetID="2" presetClass="entr" presetSubtype="12" fill="hold" grpId="0" nodeType="afterEffect">
                                  <p:stCondLst>
                                    <p:cond delay="1000"/>
                                  </p:stCondLst>
                                  <p:childTnLst>
                                    <p:set>
                                      <p:cBhvr>
                                        <p:cTn id="103" dur="1" fill="hold">
                                          <p:stCondLst>
                                            <p:cond delay="0"/>
                                          </p:stCondLst>
                                        </p:cTn>
                                        <p:tgtEl>
                                          <p:spTgt spid="20"/>
                                        </p:tgtEl>
                                        <p:attrNameLst>
                                          <p:attrName>style.visibility</p:attrName>
                                        </p:attrNameLst>
                                      </p:cBhvr>
                                      <p:to>
                                        <p:strVal val="visible"/>
                                      </p:to>
                                    </p:set>
                                    <p:anim calcmode="lin" valueType="num">
                                      <p:cBhvr additive="base">
                                        <p:cTn id="104" dur="500" fill="hold"/>
                                        <p:tgtEl>
                                          <p:spTgt spid="20"/>
                                        </p:tgtEl>
                                        <p:attrNameLst>
                                          <p:attrName>ppt_x</p:attrName>
                                        </p:attrNameLst>
                                      </p:cBhvr>
                                      <p:tavLst>
                                        <p:tav tm="0">
                                          <p:val>
                                            <p:strVal val="0-#ppt_w/2"/>
                                          </p:val>
                                        </p:tav>
                                        <p:tav tm="100000">
                                          <p:val>
                                            <p:strVal val="#ppt_x"/>
                                          </p:val>
                                        </p:tav>
                                      </p:tavLst>
                                    </p:anim>
                                    <p:anim calcmode="lin" valueType="num">
                                      <p:cBhvr additive="base">
                                        <p:cTn id="10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fade">
                                      <p:cBhvr>
                                        <p:cTn id="110" dur="1000"/>
                                        <p:tgtEl>
                                          <p:spTgt spid="23"/>
                                        </p:tgtEl>
                                      </p:cBhvr>
                                    </p:animEffect>
                                    <p:anim calcmode="lin" valueType="num">
                                      <p:cBhvr>
                                        <p:cTn id="111" dur="1000" fill="hold"/>
                                        <p:tgtEl>
                                          <p:spTgt spid="23"/>
                                        </p:tgtEl>
                                        <p:attrNameLst>
                                          <p:attrName>ppt_x</p:attrName>
                                        </p:attrNameLst>
                                      </p:cBhvr>
                                      <p:tavLst>
                                        <p:tav tm="0">
                                          <p:val>
                                            <p:strVal val="#ppt_x"/>
                                          </p:val>
                                        </p:tav>
                                        <p:tav tm="100000">
                                          <p:val>
                                            <p:strVal val="#ppt_x"/>
                                          </p:val>
                                        </p:tav>
                                      </p:tavLst>
                                    </p:anim>
                                    <p:anim calcmode="lin" valueType="num">
                                      <p:cBhvr>
                                        <p:cTn id="11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fade">
                                      <p:cBhvr>
                                        <p:cTn id="117" dur="1000"/>
                                        <p:tgtEl>
                                          <p:spTgt spid="24"/>
                                        </p:tgtEl>
                                      </p:cBhvr>
                                    </p:animEffect>
                                    <p:anim calcmode="lin" valueType="num">
                                      <p:cBhvr>
                                        <p:cTn id="118" dur="1000" fill="hold"/>
                                        <p:tgtEl>
                                          <p:spTgt spid="24"/>
                                        </p:tgtEl>
                                        <p:attrNameLst>
                                          <p:attrName>ppt_x</p:attrName>
                                        </p:attrNameLst>
                                      </p:cBhvr>
                                      <p:tavLst>
                                        <p:tav tm="0">
                                          <p:val>
                                            <p:strVal val="#ppt_x"/>
                                          </p:val>
                                        </p:tav>
                                        <p:tav tm="100000">
                                          <p:val>
                                            <p:strVal val="#ppt_x"/>
                                          </p:val>
                                        </p:tav>
                                      </p:tavLst>
                                    </p:anim>
                                    <p:anim calcmode="lin" valueType="num">
                                      <p:cBhvr>
                                        <p:cTn id="1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2" presetClass="entr" presetSubtype="8" fill="hold" grpId="0" nodeType="clickEffect">
                                  <p:stCondLst>
                                    <p:cond delay="0"/>
                                  </p:stCondLst>
                                  <p:childTnLst>
                                    <p:set>
                                      <p:cBhvr>
                                        <p:cTn id="123" dur="1" fill="hold">
                                          <p:stCondLst>
                                            <p:cond delay="0"/>
                                          </p:stCondLst>
                                        </p:cTn>
                                        <p:tgtEl>
                                          <p:spTgt spid="21"/>
                                        </p:tgtEl>
                                        <p:attrNameLst>
                                          <p:attrName>style.visibility</p:attrName>
                                        </p:attrNameLst>
                                      </p:cBhvr>
                                      <p:to>
                                        <p:strVal val="visible"/>
                                      </p:to>
                                    </p:set>
                                    <p:anim calcmode="lin" valueType="num">
                                      <p:cBhvr additive="base">
                                        <p:cTn id="124" dur="500" fill="hold"/>
                                        <p:tgtEl>
                                          <p:spTgt spid="21"/>
                                        </p:tgtEl>
                                        <p:attrNameLst>
                                          <p:attrName>ppt_x</p:attrName>
                                        </p:attrNameLst>
                                      </p:cBhvr>
                                      <p:tavLst>
                                        <p:tav tm="0">
                                          <p:val>
                                            <p:strVal val="0-#ppt_w/2"/>
                                          </p:val>
                                        </p:tav>
                                        <p:tav tm="100000">
                                          <p:val>
                                            <p:strVal val="#ppt_x"/>
                                          </p:val>
                                        </p:tav>
                                      </p:tavLst>
                                    </p:anim>
                                    <p:anim calcmode="lin" valueType="num">
                                      <p:cBhvr additive="base">
                                        <p:cTn id="125"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 presetClass="entr" presetSubtype="8" fill="hold" grpId="0" nodeType="clickEffect">
                                  <p:stCondLst>
                                    <p:cond delay="0"/>
                                  </p:stCondLst>
                                  <p:childTnLst>
                                    <p:set>
                                      <p:cBhvr>
                                        <p:cTn id="129" dur="1" fill="hold">
                                          <p:stCondLst>
                                            <p:cond delay="0"/>
                                          </p:stCondLst>
                                        </p:cTn>
                                        <p:tgtEl>
                                          <p:spTgt spid="22"/>
                                        </p:tgtEl>
                                        <p:attrNameLst>
                                          <p:attrName>style.visibility</p:attrName>
                                        </p:attrNameLst>
                                      </p:cBhvr>
                                      <p:to>
                                        <p:strVal val="visible"/>
                                      </p:to>
                                    </p:set>
                                    <p:anim calcmode="lin" valueType="num">
                                      <p:cBhvr additive="base">
                                        <p:cTn id="130" dur="500" fill="hold"/>
                                        <p:tgtEl>
                                          <p:spTgt spid="22"/>
                                        </p:tgtEl>
                                        <p:attrNameLst>
                                          <p:attrName>ppt_x</p:attrName>
                                        </p:attrNameLst>
                                      </p:cBhvr>
                                      <p:tavLst>
                                        <p:tav tm="0">
                                          <p:val>
                                            <p:strVal val="0-#ppt_w/2"/>
                                          </p:val>
                                        </p:tav>
                                        <p:tav tm="100000">
                                          <p:val>
                                            <p:strVal val="#ppt_x"/>
                                          </p:val>
                                        </p:tav>
                                      </p:tavLst>
                                    </p:anim>
                                    <p:anim calcmode="lin" valueType="num">
                                      <p:cBhvr additive="base">
                                        <p:cTn id="131"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1" grpId="0" animBg="1"/>
      <p:bldP spid="16" grpId="0" animBg="1"/>
      <p:bldP spid="16" grpId="1" animBg="1"/>
      <p:bldP spid="17" grpId="0" animBg="1"/>
      <p:bldP spid="18" grpId="0" animBg="1"/>
      <p:bldP spid="19" grpId="0" animBg="1"/>
      <p:bldP spid="19" grpId="1" animBg="1"/>
      <p:bldP spid="20" grpId="0" animBg="1"/>
      <p:bldP spid="23" grpId="0"/>
      <p:bldP spid="24" grpId="0"/>
      <p:bldP spid="21" grpId="0" animBg="1"/>
      <p:bldP spid="22" grpId="0" animBg="1"/>
      <p:bldP spid="6"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58E24C5E-23B1-462E-B496-3107EA5088F1}"/>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正方形/長方形 18">
            <a:extLst>
              <a:ext uri="{FF2B5EF4-FFF2-40B4-BE49-F238E27FC236}">
                <a16:creationId xmlns:a16="http://schemas.microsoft.com/office/drawing/2014/main" id="{1626EAF1-E08F-4F4E-9EF0-FE3BE51D3B3F}"/>
              </a:ext>
            </a:extLst>
          </p:cNvPr>
          <p:cNvSpPr/>
          <p:nvPr/>
        </p:nvSpPr>
        <p:spPr>
          <a:xfrm>
            <a:off x="0" y="854181"/>
            <a:ext cx="8440615" cy="5551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22" name="正方形/長方形 21">
            <a:extLst>
              <a:ext uri="{FF2B5EF4-FFF2-40B4-BE49-F238E27FC236}">
                <a16:creationId xmlns:a16="http://schemas.microsoft.com/office/drawing/2014/main" id="{7DEA1C66-BDAC-4372-984A-7FE3A3857E57}"/>
              </a:ext>
            </a:extLst>
          </p:cNvPr>
          <p:cNvSpPr/>
          <p:nvPr/>
        </p:nvSpPr>
        <p:spPr>
          <a:xfrm>
            <a:off x="0" y="563612"/>
            <a:ext cx="9144000" cy="5855146"/>
          </a:xfrm>
          <a:prstGeom prst="rect">
            <a:avLst/>
          </a:prstGeom>
          <a:solidFill>
            <a:srgbClr val="F7FC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11" name="正方形/長方形 10"/>
          <p:cNvSpPr/>
          <p:nvPr/>
        </p:nvSpPr>
        <p:spPr>
          <a:xfrm>
            <a:off x="4817128" y="1874403"/>
            <a:ext cx="4003048" cy="3650097"/>
          </a:xfrm>
          <a:prstGeom prst="rect">
            <a:avLst/>
          </a:prstGeom>
          <a:solidFill>
            <a:schemeClr val="bg1"/>
          </a:solidFill>
          <a:ln w="66675" cmpd="thickThi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10" name="正方形/長方形 9"/>
          <p:cNvSpPr/>
          <p:nvPr/>
        </p:nvSpPr>
        <p:spPr>
          <a:xfrm>
            <a:off x="262174" y="1885149"/>
            <a:ext cx="3619998" cy="363935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4" name="テキスト ボックス 3"/>
          <p:cNvSpPr txBox="1"/>
          <p:nvPr/>
        </p:nvSpPr>
        <p:spPr>
          <a:xfrm>
            <a:off x="237452" y="2011955"/>
            <a:ext cx="8644374" cy="4587153"/>
          </a:xfrm>
          <a:prstGeom prst="rect">
            <a:avLst/>
          </a:prstGeom>
          <a:noFill/>
        </p:spPr>
        <p:txBody>
          <a:bodyPr wrap="square" rtlCol="0">
            <a:spAutoFit/>
          </a:bodyPr>
          <a:lstStyle/>
          <a:p>
            <a:r>
              <a:rPr lang="ja-JP" altLang="en-US" sz="2800" b="1" dirty="0">
                <a:solidFill>
                  <a:srgbClr val="FF0000"/>
                </a:solidFill>
              </a:rPr>
              <a:t>自分のよさや可能性を　　　</a:t>
            </a:r>
            <a:endParaRPr lang="en-US" altLang="ja-JP" sz="2800" b="1" dirty="0">
              <a:solidFill>
                <a:srgbClr val="FF0000"/>
              </a:solidFill>
            </a:endParaRPr>
          </a:p>
          <a:p>
            <a:r>
              <a:rPr lang="ja-JP" altLang="en-US" sz="2800" b="1" dirty="0">
                <a:solidFill>
                  <a:srgbClr val="FF0000"/>
                </a:solidFill>
              </a:rPr>
              <a:t>　　　　　</a:t>
            </a:r>
            <a:r>
              <a:rPr lang="ja-JP" altLang="en-US" sz="2000" b="1" dirty="0">
                <a:solidFill>
                  <a:srgbClr val="FF0000"/>
                </a:solidFill>
              </a:rPr>
              <a:t>　</a:t>
            </a:r>
            <a:r>
              <a:rPr lang="ja-JP" altLang="en-US" sz="2800" b="1" dirty="0">
                <a:solidFill>
                  <a:srgbClr val="FF0000"/>
                </a:solidFill>
              </a:rPr>
              <a:t>認識する </a:t>
            </a:r>
            <a:r>
              <a:rPr lang="ja-JP" altLang="en-US" b="1" dirty="0">
                <a:latin typeface="AR丸ゴシック体E" panose="020F0909000000000000" pitchFamily="49" charset="-128"/>
                <a:ea typeface="AR丸ゴシック体E" panose="020F0909000000000000" pitchFamily="49" charset="-128"/>
              </a:rPr>
              <a:t>とともに</a:t>
            </a:r>
            <a:r>
              <a:rPr lang="ja-JP" altLang="en-US" sz="1400" b="1" dirty="0">
                <a:solidFill>
                  <a:schemeClr val="accent5">
                    <a:lumMod val="75000"/>
                  </a:schemeClr>
                </a:solidFill>
                <a:latin typeface="AR丸ゴシック体E" panose="020F0909000000000000" pitchFamily="49" charset="-128"/>
                <a:ea typeface="AR丸ゴシック体E" panose="020F0909000000000000" pitchFamily="49" charset="-128"/>
              </a:rPr>
              <a:t>　</a:t>
            </a:r>
            <a:r>
              <a:rPr lang="ja-JP" altLang="en-US" sz="2800" b="1" dirty="0">
                <a:solidFill>
                  <a:schemeClr val="accent5">
                    <a:lumMod val="75000"/>
                  </a:schemeClr>
                </a:solidFill>
              </a:rPr>
              <a:t>あらゆる他者を価値の　　</a:t>
            </a:r>
            <a:endParaRPr lang="en-US" altLang="ja-JP" sz="2800" b="1" dirty="0">
              <a:solidFill>
                <a:schemeClr val="accent5">
                  <a:lumMod val="75000"/>
                </a:schemeClr>
              </a:solidFill>
            </a:endParaRPr>
          </a:p>
          <a:p>
            <a:pPr algn="ctr"/>
            <a:r>
              <a:rPr lang="ja-JP" altLang="en-US" sz="2800" b="1" dirty="0">
                <a:solidFill>
                  <a:schemeClr val="accent5">
                    <a:lumMod val="75000"/>
                  </a:schemeClr>
                </a:solidFill>
              </a:rPr>
              <a:t>　　　　　　　　　　　　</a:t>
            </a:r>
            <a:r>
              <a:rPr lang="ja-JP" altLang="en-US" sz="1400" b="1" dirty="0">
                <a:solidFill>
                  <a:schemeClr val="accent5">
                    <a:lumMod val="75000"/>
                  </a:schemeClr>
                </a:solidFill>
              </a:rPr>
              <a:t>　　</a:t>
            </a:r>
            <a:r>
              <a:rPr lang="ja-JP" altLang="en-US" sz="2800" b="1" dirty="0">
                <a:solidFill>
                  <a:schemeClr val="accent5">
                    <a:lumMod val="75000"/>
                  </a:schemeClr>
                </a:solidFill>
              </a:rPr>
              <a:t>ある存在として尊重し、　　　　　　　　　　　</a:t>
            </a:r>
            <a:endParaRPr lang="en-US" altLang="ja-JP" sz="2800" b="1" dirty="0">
              <a:solidFill>
                <a:srgbClr val="FF0000"/>
              </a:solidFill>
            </a:endParaRPr>
          </a:p>
          <a:p>
            <a:r>
              <a:rPr lang="ja-JP" altLang="en-US" sz="1704" b="1" dirty="0">
                <a:solidFill>
                  <a:schemeClr val="accent5">
                    <a:lumMod val="75000"/>
                  </a:schemeClr>
                </a:solidFill>
              </a:rPr>
              <a:t>　　　　　　　　　　　　　　　　　　　   　 </a:t>
            </a:r>
            <a:r>
              <a:rPr lang="ja-JP" altLang="en-US" sz="1000" b="1" dirty="0">
                <a:solidFill>
                  <a:schemeClr val="accent5">
                    <a:lumMod val="75000"/>
                  </a:schemeClr>
                </a:solidFill>
              </a:rPr>
              <a:t>　</a:t>
            </a:r>
            <a:r>
              <a:rPr lang="ja-JP" altLang="en-US" sz="2800" b="1" dirty="0">
                <a:solidFill>
                  <a:schemeClr val="accent5">
                    <a:lumMod val="75000"/>
                  </a:schemeClr>
                </a:solidFill>
              </a:rPr>
              <a:t>多様な人々と協議しな　　　　</a:t>
            </a:r>
            <a:endParaRPr lang="en-US" altLang="ja-JP" sz="2800" b="1" dirty="0">
              <a:solidFill>
                <a:schemeClr val="accent5">
                  <a:lumMod val="75000"/>
                </a:schemeClr>
              </a:solidFill>
            </a:endParaRPr>
          </a:p>
          <a:p>
            <a:r>
              <a:rPr lang="ja-JP" altLang="en-US" sz="2800" b="1" dirty="0">
                <a:solidFill>
                  <a:schemeClr val="accent5">
                    <a:lumMod val="75000"/>
                  </a:schemeClr>
                </a:solidFill>
              </a:rPr>
              <a:t>　　　　　　　　　　　　　がら様々な社会的変化　　　</a:t>
            </a:r>
            <a:endParaRPr lang="en-US" altLang="ja-JP" sz="2800" b="1" dirty="0">
              <a:solidFill>
                <a:schemeClr val="accent5">
                  <a:lumMod val="75000"/>
                </a:schemeClr>
              </a:solidFill>
            </a:endParaRPr>
          </a:p>
          <a:p>
            <a:r>
              <a:rPr lang="ja-JP" altLang="en-US" sz="2800" b="1" dirty="0">
                <a:solidFill>
                  <a:schemeClr val="accent5">
                    <a:lumMod val="75000"/>
                  </a:schemeClr>
                </a:solidFill>
              </a:rPr>
              <a:t>　　　　　　　　　　　　　を乗り越え、</a:t>
            </a:r>
            <a:endParaRPr lang="en-US" altLang="ja-JP" sz="2800" b="1" dirty="0">
              <a:solidFill>
                <a:schemeClr val="accent5">
                  <a:lumMod val="75000"/>
                </a:schemeClr>
              </a:solidFill>
            </a:endParaRPr>
          </a:p>
          <a:p>
            <a:r>
              <a:rPr lang="ja-JP" altLang="en-US" sz="2800" b="1" dirty="0">
                <a:solidFill>
                  <a:srgbClr val="FF0000"/>
                </a:solidFill>
              </a:rPr>
              <a:t>豊かな人生を切り拓き、</a:t>
            </a:r>
            <a:r>
              <a:rPr lang="ja-JP" altLang="en-US" sz="2000" b="1" dirty="0"/>
              <a:t>　　　</a:t>
            </a:r>
            <a:r>
              <a:rPr lang="ja-JP" altLang="en-US" sz="2800" b="1" dirty="0">
                <a:solidFill>
                  <a:schemeClr val="accent1">
                    <a:lumMod val="50000"/>
                  </a:schemeClr>
                </a:solidFill>
              </a:rPr>
              <a:t>持続可能な社会の創り</a:t>
            </a:r>
            <a:endParaRPr lang="en-US" altLang="ja-JP" sz="2800" b="1" dirty="0">
              <a:solidFill>
                <a:schemeClr val="accent1">
                  <a:lumMod val="50000"/>
                </a:schemeClr>
              </a:solidFill>
            </a:endParaRPr>
          </a:p>
          <a:p>
            <a:r>
              <a:rPr lang="ja-JP" altLang="en-US" sz="2800" b="1" dirty="0">
                <a:solidFill>
                  <a:schemeClr val="accent1">
                    <a:lumMod val="50000"/>
                  </a:schemeClr>
                </a:solidFill>
              </a:rPr>
              <a:t>　　　　　　　　　　　　　手となる</a:t>
            </a:r>
            <a:r>
              <a:rPr lang="ja-JP" altLang="en-US" sz="2800" b="1" dirty="0">
                <a:solidFill>
                  <a:srgbClr val="0070C0"/>
                </a:solidFill>
                <a:latin typeface="+mn-ea"/>
              </a:rPr>
              <a:t>ことが</a:t>
            </a:r>
            <a:endParaRPr lang="en-US" altLang="ja-JP" sz="2800" b="1" dirty="0">
              <a:solidFill>
                <a:srgbClr val="0070C0"/>
              </a:solidFill>
              <a:latin typeface="+mn-ea"/>
            </a:endParaRPr>
          </a:p>
          <a:p>
            <a:r>
              <a:rPr lang="ja-JP" altLang="en-US" sz="1400" b="1" dirty="0"/>
              <a:t>　　　 </a:t>
            </a:r>
            <a:r>
              <a:rPr lang="ja-JP" altLang="en-US" sz="1400" b="1" dirty="0">
                <a:solidFill>
                  <a:schemeClr val="accent5">
                    <a:lumMod val="75000"/>
                  </a:schemeClr>
                </a:solidFill>
              </a:rPr>
              <a:t>　　　　　　　　　　　　　　　　　</a:t>
            </a:r>
            <a:endParaRPr lang="en-US" altLang="ja-JP" sz="1400" b="1" dirty="0">
              <a:solidFill>
                <a:schemeClr val="accent5">
                  <a:lumMod val="75000"/>
                </a:schemeClr>
              </a:solidFill>
            </a:endParaRPr>
          </a:p>
          <a:p>
            <a:r>
              <a:rPr lang="ja-JP" altLang="en-US" sz="2000" b="1" dirty="0">
                <a:latin typeface="AR丸ゴシック体E" panose="020F0909000000000000" pitchFamily="49" charset="-128"/>
                <a:ea typeface="AR丸ゴシック体E" panose="020F0909000000000000" pitchFamily="49" charset="-128"/>
              </a:rPr>
              <a:t>　　　　できるようにすることが求められる</a:t>
            </a:r>
            <a:endParaRPr lang="en-US" altLang="ja-JP" sz="2000" b="1" dirty="0">
              <a:latin typeface="AR丸ゴシック体E" panose="020F0909000000000000" pitchFamily="49" charset="-128"/>
              <a:ea typeface="AR丸ゴシック体E" panose="020F0909000000000000" pitchFamily="49" charset="-128"/>
            </a:endParaRPr>
          </a:p>
          <a:p>
            <a:endParaRPr lang="en-US" altLang="ja-JP" sz="1704" b="1" dirty="0"/>
          </a:p>
          <a:p>
            <a:r>
              <a:rPr lang="ja-JP" altLang="en-US" sz="1704" b="1" dirty="0"/>
              <a:t>　　　　　　　　　　　　　　　　　　　　</a:t>
            </a:r>
          </a:p>
        </p:txBody>
      </p:sp>
      <p:sp>
        <p:nvSpPr>
          <p:cNvPr id="6" name="テキスト ボックス 5"/>
          <p:cNvSpPr txBox="1"/>
          <p:nvPr/>
        </p:nvSpPr>
        <p:spPr>
          <a:xfrm>
            <a:off x="2890697" y="101947"/>
            <a:ext cx="4185761" cy="461665"/>
          </a:xfrm>
          <a:prstGeom prst="rect">
            <a:avLst/>
          </a:prstGeom>
          <a:noFill/>
        </p:spPr>
        <p:txBody>
          <a:bodyPr wrap="none" rtlCol="0">
            <a:spAutoFit/>
          </a:bodyPr>
          <a:lstStyle/>
          <a:p>
            <a:r>
              <a:rPr lang="ja-JP" altLang="en-US" sz="2400" b="1" dirty="0"/>
              <a:t>学習指導要領（前文の要点）</a:t>
            </a:r>
          </a:p>
        </p:txBody>
      </p:sp>
      <p:cxnSp>
        <p:nvCxnSpPr>
          <p:cNvPr id="14" name="直線コネクタ 13"/>
          <p:cNvCxnSpPr>
            <a:cxnSpLocks/>
          </p:cNvCxnSpPr>
          <p:nvPr/>
        </p:nvCxnSpPr>
        <p:spPr>
          <a:xfrm>
            <a:off x="5003800" y="5016500"/>
            <a:ext cx="3550973" cy="1350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円/楕円 15"/>
          <p:cNvSpPr/>
          <p:nvPr/>
        </p:nvSpPr>
        <p:spPr>
          <a:xfrm>
            <a:off x="1064179" y="827176"/>
            <a:ext cx="2167750" cy="925193"/>
          </a:xfrm>
          <a:prstGeom prst="ellipse">
            <a:avLst/>
          </a:prstGeom>
          <a:solidFill>
            <a:srgbClr val="FAD2F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13" name="テキスト ボックス 12"/>
          <p:cNvSpPr txBox="1"/>
          <p:nvPr/>
        </p:nvSpPr>
        <p:spPr>
          <a:xfrm>
            <a:off x="1330749" y="1066336"/>
            <a:ext cx="1723549" cy="461665"/>
          </a:xfrm>
          <a:prstGeom prst="rect">
            <a:avLst/>
          </a:prstGeom>
          <a:noFill/>
        </p:spPr>
        <p:txBody>
          <a:bodyPr wrap="none" rtlCol="0">
            <a:spAutoFit/>
          </a:bodyPr>
          <a:lstStyle/>
          <a:p>
            <a:r>
              <a:rPr lang="ja-JP" altLang="en-US" sz="2400" b="1" dirty="0"/>
              <a:t>個人の成長</a:t>
            </a:r>
          </a:p>
        </p:txBody>
      </p:sp>
      <p:sp>
        <p:nvSpPr>
          <p:cNvPr id="17" name="円/楕円 16"/>
          <p:cNvSpPr/>
          <p:nvPr/>
        </p:nvSpPr>
        <p:spPr>
          <a:xfrm>
            <a:off x="5580230" y="827176"/>
            <a:ext cx="2625053" cy="954593"/>
          </a:xfrm>
          <a:prstGeom prst="ellipse">
            <a:avLst/>
          </a:prstGeom>
          <a:solidFill>
            <a:schemeClr val="accent1">
              <a:lumMod val="40000"/>
              <a:lumOff val="60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15" name="テキスト ボックス 14"/>
          <p:cNvSpPr txBox="1"/>
          <p:nvPr/>
        </p:nvSpPr>
        <p:spPr>
          <a:xfrm>
            <a:off x="5756904" y="986772"/>
            <a:ext cx="2339102" cy="830997"/>
          </a:xfrm>
          <a:prstGeom prst="rect">
            <a:avLst/>
          </a:prstGeom>
          <a:noFill/>
        </p:spPr>
        <p:txBody>
          <a:bodyPr wrap="none" rtlCol="0">
            <a:spAutoFit/>
          </a:bodyPr>
          <a:lstStyle/>
          <a:p>
            <a:r>
              <a:rPr lang="ja-JP" altLang="en-US" sz="2400" b="1" dirty="0"/>
              <a:t>社会人としての</a:t>
            </a:r>
            <a:endParaRPr lang="en-US" altLang="ja-JP" sz="2400" b="1" dirty="0"/>
          </a:p>
          <a:p>
            <a:r>
              <a:rPr lang="en-US" altLang="ja-JP" sz="2400" b="1" dirty="0"/>
              <a:t>          </a:t>
            </a:r>
            <a:r>
              <a:rPr lang="ja-JP" altLang="en-US" sz="2400" b="1" dirty="0"/>
              <a:t>役割</a:t>
            </a:r>
          </a:p>
        </p:txBody>
      </p:sp>
      <p:sp>
        <p:nvSpPr>
          <p:cNvPr id="20" name="テキスト ボックス 19">
            <a:extLst>
              <a:ext uri="{FF2B5EF4-FFF2-40B4-BE49-F238E27FC236}">
                <a16:creationId xmlns:a16="http://schemas.microsoft.com/office/drawing/2014/main" id="{9F3BD3A3-0853-444E-B41E-C36F99E4C81B}"/>
              </a:ext>
            </a:extLst>
          </p:cNvPr>
          <p:cNvSpPr txBox="1"/>
          <p:nvPr/>
        </p:nvSpPr>
        <p:spPr>
          <a:xfrm rot="21349390">
            <a:off x="5606635" y="5542271"/>
            <a:ext cx="3334131" cy="646331"/>
          </a:xfrm>
          <a:prstGeom prst="rect">
            <a:avLst/>
          </a:prstGeom>
          <a:solidFill>
            <a:srgbClr val="FF0000"/>
          </a:solidFill>
        </p:spPr>
        <p:txBody>
          <a:bodyPr wrap="square" rtlCol="0">
            <a:spAutoFit/>
          </a:bodyPr>
          <a:lstStyle/>
          <a:p>
            <a:r>
              <a:rPr kumimoji="1" lang="ja-JP" altLang="en-US" sz="1200" b="1" dirty="0">
                <a:latin typeface="AR丸ゴシック体E" panose="020F0909000000000000" pitchFamily="49" charset="-128"/>
                <a:ea typeface="AR丸ゴシック体E" panose="020F0909000000000000" pitchFamily="49" charset="-128"/>
              </a:rPr>
              <a:t>　</a:t>
            </a:r>
            <a:r>
              <a:rPr kumimoji="1" lang="ja-JP" altLang="en-US" sz="3600" b="1" dirty="0">
                <a:latin typeface="AR丸ゴシック体E" panose="020F0909000000000000" pitchFamily="49" charset="-128"/>
                <a:ea typeface="AR丸ゴシック体E" panose="020F0909000000000000" pitchFamily="49" charset="-128"/>
              </a:rPr>
              <a:t>ＥＳＤの推進</a:t>
            </a:r>
            <a:r>
              <a:rPr kumimoji="1" lang="ja-JP" altLang="en-US" b="1" dirty="0">
                <a:latin typeface="AR丸ゴシック体E" panose="020F0909000000000000" pitchFamily="49" charset="-128"/>
                <a:ea typeface="AR丸ゴシック体E" panose="020F0909000000000000" pitchFamily="49" charset="-128"/>
              </a:rPr>
              <a:t>　</a:t>
            </a:r>
          </a:p>
        </p:txBody>
      </p:sp>
      <p:cxnSp>
        <p:nvCxnSpPr>
          <p:cNvPr id="21" name="直線コネクタ 20">
            <a:extLst>
              <a:ext uri="{FF2B5EF4-FFF2-40B4-BE49-F238E27FC236}">
                <a16:creationId xmlns:a16="http://schemas.microsoft.com/office/drawing/2014/main" id="{97029056-382D-42DC-8BEE-A4B25B95D6A2}"/>
              </a:ext>
            </a:extLst>
          </p:cNvPr>
          <p:cNvCxnSpPr>
            <a:cxnSpLocks/>
          </p:cNvCxnSpPr>
          <p:nvPr/>
        </p:nvCxnSpPr>
        <p:spPr>
          <a:xfrm>
            <a:off x="5003799" y="5437388"/>
            <a:ext cx="13970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412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0-#ppt_h/2"/>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fade">
                                      <p:cBhvr>
                                        <p:cTn id="35" dur="1000"/>
                                        <p:tgtEl>
                                          <p:spTgt spid="4">
                                            <p:txEl>
                                              <p:pRg st="0" end="0"/>
                                            </p:txEl>
                                          </p:spTgt>
                                        </p:tgtEl>
                                      </p:cBhvr>
                                    </p:animEffect>
                                    <p:anim calcmode="lin" valueType="num">
                                      <p:cBhvr>
                                        <p:cTn id="3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0" end="0"/>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
                                            <p:txEl>
                                              <p:pRg st="1" end="1"/>
                                            </p:txEl>
                                          </p:spTgt>
                                        </p:tgtEl>
                                        <p:attrNameLst>
                                          <p:attrName>style.visibility</p:attrName>
                                        </p:attrNameLst>
                                      </p:cBhvr>
                                      <p:to>
                                        <p:strVal val="visible"/>
                                      </p:to>
                                    </p:set>
                                    <p:animEffect transition="in" filter="fade">
                                      <p:cBhvr>
                                        <p:cTn id="40" dur="1000"/>
                                        <p:tgtEl>
                                          <p:spTgt spid="4">
                                            <p:txEl>
                                              <p:pRg st="1" end="1"/>
                                            </p:txEl>
                                          </p:spTgt>
                                        </p:tgtEl>
                                      </p:cBhvr>
                                    </p:animEffect>
                                    <p:anim calcmode="lin" valueType="num">
                                      <p:cBhvr>
                                        <p:cTn id="4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1" end="1"/>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animEffect transition="in" filter="fade">
                                      <p:cBhvr>
                                        <p:cTn id="45" dur="1000"/>
                                        <p:tgtEl>
                                          <p:spTgt spid="4">
                                            <p:txEl>
                                              <p:pRg st="2" end="2"/>
                                            </p:txEl>
                                          </p:spTgt>
                                        </p:tgtEl>
                                      </p:cBhvr>
                                    </p:animEffect>
                                    <p:anim calcmode="lin" valueType="num">
                                      <p:cBhvr>
                                        <p:cTn id="4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2" end="2"/>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4">
                                            <p:txEl>
                                              <p:pRg st="3" end="3"/>
                                            </p:txEl>
                                          </p:spTgt>
                                        </p:tgtEl>
                                        <p:attrNameLst>
                                          <p:attrName>style.visibility</p:attrName>
                                        </p:attrNameLst>
                                      </p:cBhvr>
                                      <p:to>
                                        <p:strVal val="visible"/>
                                      </p:to>
                                    </p:set>
                                    <p:animEffect transition="in" filter="fade">
                                      <p:cBhvr>
                                        <p:cTn id="50" dur="1000"/>
                                        <p:tgtEl>
                                          <p:spTgt spid="4">
                                            <p:txEl>
                                              <p:pRg st="3" end="3"/>
                                            </p:txEl>
                                          </p:spTgt>
                                        </p:tgtEl>
                                      </p:cBhvr>
                                    </p:animEffect>
                                    <p:anim calcmode="lin" valueType="num">
                                      <p:cBhvr>
                                        <p:cTn id="5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2" dur="1000" fill="hold"/>
                                        <p:tgtEl>
                                          <p:spTgt spid="4">
                                            <p:txEl>
                                              <p:pRg st="3" end="3"/>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
                                            <p:txEl>
                                              <p:pRg st="4" end="4"/>
                                            </p:txEl>
                                          </p:spTgt>
                                        </p:tgtEl>
                                        <p:attrNameLst>
                                          <p:attrName>style.visibility</p:attrName>
                                        </p:attrNameLst>
                                      </p:cBhvr>
                                      <p:to>
                                        <p:strVal val="visible"/>
                                      </p:to>
                                    </p:set>
                                    <p:animEffect transition="in" filter="fade">
                                      <p:cBhvr>
                                        <p:cTn id="55" dur="1000"/>
                                        <p:tgtEl>
                                          <p:spTgt spid="4">
                                            <p:txEl>
                                              <p:pRg st="4" end="4"/>
                                            </p:txEl>
                                          </p:spTgt>
                                        </p:tgtEl>
                                      </p:cBhvr>
                                    </p:animEffect>
                                    <p:anim calcmode="lin" valueType="num">
                                      <p:cBhvr>
                                        <p:cTn id="5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7" dur="1000" fill="hold"/>
                                        <p:tgtEl>
                                          <p:spTgt spid="4">
                                            <p:txEl>
                                              <p:pRg st="4" end="4"/>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4">
                                            <p:txEl>
                                              <p:pRg st="5" end="5"/>
                                            </p:txEl>
                                          </p:spTgt>
                                        </p:tgtEl>
                                        <p:attrNameLst>
                                          <p:attrName>style.visibility</p:attrName>
                                        </p:attrNameLst>
                                      </p:cBhvr>
                                      <p:to>
                                        <p:strVal val="visible"/>
                                      </p:to>
                                    </p:set>
                                    <p:animEffect transition="in" filter="fade">
                                      <p:cBhvr>
                                        <p:cTn id="60" dur="1000"/>
                                        <p:tgtEl>
                                          <p:spTgt spid="4">
                                            <p:txEl>
                                              <p:pRg st="5" end="5"/>
                                            </p:txEl>
                                          </p:spTgt>
                                        </p:tgtEl>
                                      </p:cBhvr>
                                    </p:animEffect>
                                    <p:anim calcmode="lin" valueType="num">
                                      <p:cBhvr>
                                        <p:cTn id="61"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62" dur="1000" fill="hold"/>
                                        <p:tgtEl>
                                          <p:spTgt spid="4">
                                            <p:txEl>
                                              <p:pRg st="5" end="5"/>
                                            </p:txEl>
                                          </p:spTgt>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4">
                                            <p:txEl>
                                              <p:pRg st="6" end="6"/>
                                            </p:txEl>
                                          </p:spTgt>
                                        </p:tgtEl>
                                        <p:attrNameLst>
                                          <p:attrName>style.visibility</p:attrName>
                                        </p:attrNameLst>
                                      </p:cBhvr>
                                      <p:to>
                                        <p:strVal val="visible"/>
                                      </p:to>
                                    </p:set>
                                    <p:animEffect transition="in" filter="fade">
                                      <p:cBhvr>
                                        <p:cTn id="65" dur="1000"/>
                                        <p:tgtEl>
                                          <p:spTgt spid="4">
                                            <p:txEl>
                                              <p:pRg st="6" end="6"/>
                                            </p:txEl>
                                          </p:spTgt>
                                        </p:tgtEl>
                                      </p:cBhvr>
                                    </p:animEffect>
                                    <p:anim calcmode="lin" valueType="num">
                                      <p:cBhvr>
                                        <p:cTn id="6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67" dur="1000" fill="hold"/>
                                        <p:tgtEl>
                                          <p:spTgt spid="4">
                                            <p:txEl>
                                              <p:pRg st="6" end="6"/>
                                            </p:txEl>
                                          </p:spTgt>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4">
                                            <p:txEl>
                                              <p:pRg st="7" end="7"/>
                                            </p:txEl>
                                          </p:spTgt>
                                        </p:tgtEl>
                                        <p:attrNameLst>
                                          <p:attrName>style.visibility</p:attrName>
                                        </p:attrNameLst>
                                      </p:cBhvr>
                                      <p:to>
                                        <p:strVal val="visible"/>
                                      </p:to>
                                    </p:set>
                                    <p:animEffect transition="in" filter="fade">
                                      <p:cBhvr>
                                        <p:cTn id="70" dur="1000"/>
                                        <p:tgtEl>
                                          <p:spTgt spid="4">
                                            <p:txEl>
                                              <p:pRg st="7" end="7"/>
                                            </p:txEl>
                                          </p:spTgt>
                                        </p:tgtEl>
                                      </p:cBhvr>
                                    </p:animEffect>
                                    <p:anim calcmode="lin" valueType="num">
                                      <p:cBhvr>
                                        <p:cTn id="71"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7" end="7"/>
                                            </p:txEl>
                                          </p:spTgt>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4">
                                            <p:txEl>
                                              <p:pRg st="8" end="8"/>
                                            </p:txEl>
                                          </p:spTgt>
                                        </p:tgtEl>
                                        <p:attrNameLst>
                                          <p:attrName>style.visibility</p:attrName>
                                        </p:attrNameLst>
                                      </p:cBhvr>
                                      <p:to>
                                        <p:strVal val="visible"/>
                                      </p:to>
                                    </p:set>
                                    <p:animEffect transition="in" filter="fade">
                                      <p:cBhvr>
                                        <p:cTn id="75" dur="1000"/>
                                        <p:tgtEl>
                                          <p:spTgt spid="4">
                                            <p:txEl>
                                              <p:pRg st="8" end="8"/>
                                            </p:txEl>
                                          </p:spTgt>
                                        </p:tgtEl>
                                      </p:cBhvr>
                                    </p:animEffect>
                                    <p:anim calcmode="lin" valueType="num">
                                      <p:cBhvr>
                                        <p:cTn id="7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77" dur="1000" fill="hold"/>
                                        <p:tgtEl>
                                          <p:spTgt spid="4">
                                            <p:txEl>
                                              <p:pRg st="8" end="8"/>
                                            </p:txEl>
                                          </p:spTgt>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4">
                                            <p:txEl>
                                              <p:pRg st="9" end="9"/>
                                            </p:txEl>
                                          </p:spTgt>
                                        </p:tgtEl>
                                        <p:attrNameLst>
                                          <p:attrName>style.visibility</p:attrName>
                                        </p:attrNameLst>
                                      </p:cBhvr>
                                      <p:to>
                                        <p:strVal val="visible"/>
                                      </p:to>
                                    </p:set>
                                    <p:animEffect transition="in" filter="fade">
                                      <p:cBhvr>
                                        <p:cTn id="80" dur="1000"/>
                                        <p:tgtEl>
                                          <p:spTgt spid="4">
                                            <p:txEl>
                                              <p:pRg st="9" end="9"/>
                                            </p:txEl>
                                          </p:spTgt>
                                        </p:tgtEl>
                                      </p:cBhvr>
                                    </p:animEffect>
                                    <p:anim calcmode="lin" valueType="num">
                                      <p:cBhvr>
                                        <p:cTn id="81"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82"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additive="base">
                                        <p:cTn id="87" dur="500" fill="hold"/>
                                        <p:tgtEl>
                                          <p:spTgt spid="14"/>
                                        </p:tgtEl>
                                        <p:attrNameLst>
                                          <p:attrName>ppt_x</p:attrName>
                                        </p:attrNameLst>
                                      </p:cBhvr>
                                      <p:tavLst>
                                        <p:tav tm="0">
                                          <p:val>
                                            <p:strVal val="#ppt_x"/>
                                          </p:val>
                                        </p:tav>
                                        <p:tav tm="100000">
                                          <p:val>
                                            <p:strVal val="#ppt_x"/>
                                          </p:val>
                                        </p:tav>
                                      </p:tavLst>
                                    </p:anim>
                                    <p:anim calcmode="lin" valueType="num">
                                      <p:cBhvr additive="base">
                                        <p:cTn id="88" dur="500" fill="hold"/>
                                        <p:tgtEl>
                                          <p:spTgt spid="14"/>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additive="base">
                                        <p:cTn id="91" dur="500" fill="hold"/>
                                        <p:tgtEl>
                                          <p:spTgt spid="21"/>
                                        </p:tgtEl>
                                        <p:attrNameLst>
                                          <p:attrName>ppt_x</p:attrName>
                                        </p:attrNameLst>
                                      </p:cBhvr>
                                      <p:tavLst>
                                        <p:tav tm="0">
                                          <p:val>
                                            <p:strVal val="#ppt_x"/>
                                          </p:val>
                                        </p:tav>
                                        <p:tav tm="100000">
                                          <p:val>
                                            <p:strVal val="#ppt_x"/>
                                          </p:val>
                                        </p:tav>
                                      </p:tavLst>
                                    </p:anim>
                                    <p:anim calcmode="lin" valueType="num">
                                      <p:cBhvr additive="base">
                                        <p:cTn id="9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fade">
                                      <p:cBhvr>
                                        <p:cTn id="97" dur="1000"/>
                                        <p:tgtEl>
                                          <p:spTgt spid="20"/>
                                        </p:tgtEl>
                                      </p:cBhvr>
                                    </p:animEffect>
                                    <p:anim calcmode="lin" valueType="num">
                                      <p:cBhvr>
                                        <p:cTn id="98" dur="1000" fill="hold"/>
                                        <p:tgtEl>
                                          <p:spTgt spid="20"/>
                                        </p:tgtEl>
                                        <p:attrNameLst>
                                          <p:attrName>ppt_x</p:attrName>
                                        </p:attrNameLst>
                                      </p:cBhvr>
                                      <p:tavLst>
                                        <p:tav tm="0">
                                          <p:val>
                                            <p:strVal val="#ppt_x"/>
                                          </p:val>
                                        </p:tav>
                                        <p:tav tm="100000">
                                          <p:val>
                                            <p:strVal val="#ppt_x"/>
                                          </p:val>
                                        </p:tav>
                                      </p:tavLst>
                                    </p:anim>
                                    <p:anim calcmode="lin" valueType="num">
                                      <p:cBhvr>
                                        <p:cTn id="9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4" grpId="0"/>
      <p:bldP spid="16" grpId="0" animBg="1"/>
      <p:bldP spid="13" grpId="0"/>
      <p:bldP spid="17" grpId="0" animBg="1"/>
      <p:bldP spid="15" grpId="0"/>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340E6959-518C-48DE-8F60-2F4B0725021E}"/>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a:extLst>
              <a:ext uri="{FF2B5EF4-FFF2-40B4-BE49-F238E27FC236}">
                <a16:creationId xmlns:a16="http://schemas.microsoft.com/office/drawing/2014/main" id="{AFCDE4D2-CB59-4A27-83B8-EE3E04031A0C}"/>
              </a:ext>
            </a:extLst>
          </p:cNvPr>
          <p:cNvSpPr/>
          <p:nvPr/>
        </p:nvSpPr>
        <p:spPr>
          <a:xfrm>
            <a:off x="676331" y="507250"/>
            <a:ext cx="7791337" cy="266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351693" y="3425964"/>
            <a:ext cx="8440615" cy="3162193"/>
          </a:xfrm>
          <a:prstGeom prst="rect">
            <a:avLst/>
          </a:prstGeom>
          <a:solidFill>
            <a:srgbClr val="FF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351693" y="263769"/>
            <a:ext cx="8440615" cy="3162193"/>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676335" y="507249"/>
            <a:ext cx="7791337" cy="5843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2" name="テキスト ボックス 1"/>
          <p:cNvSpPr txBox="1">
            <a:spLocks noChangeArrowheads="1"/>
          </p:cNvSpPr>
          <p:nvPr/>
        </p:nvSpPr>
        <p:spPr bwMode="auto">
          <a:xfrm>
            <a:off x="1000967" y="33117"/>
            <a:ext cx="5069016" cy="5312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ja-JP" sz="3462"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教育課程の</a:t>
            </a:r>
            <a:r>
              <a:rPr lang="ja-JP" altLang="en-US" sz="3462"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編成</a:t>
            </a:r>
            <a:r>
              <a:rPr lang="ja-JP" altLang="en-US" sz="3462" dirty="0">
                <a:latin typeface="HG創英角ﾎﾟｯﾌﾟ体" panose="040B0A09000000000000" pitchFamily="49" charset="-128"/>
                <a:ea typeface="HG創英角ﾎﾟｯﾌﾟ体" panose="040B0A09000000000000" pitchFamily="49" charset="-128"/>
              </a:rPr>
              <a:t>において</a:t>
            </a:r>
            <a:endParaRPr lang="en-US" altLang="ja-JP" sz="3462"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　</a:t>
            </a:r>
            <a:endParaRPr lang="en-US" altLang="ja-JP" sz="3462" dirty="0">
              <a:latin typeface="HG創英角ﾎﾟｯﾌﾟ体" panose="040B0A09000000000000" pitchFamily="49" charset="-128"/>
              <a:ea typeface="HG創英角ﾎﾟｯﾌﾟ体" panose="040B0A09000000000000" pitchFamily="49" charset="-128"/>
            </a:endParaRPr>
          </a:p>
          <a:p>
            <a:endParaRPr lang="en-US" altLang="ja-JP" sz="3462"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a:p>
            <a:r>
              <a:rPr lang="ja-JP" altLang="en-US" sz="1846" dirty="0">
                <a:latin typeface="HG創英角ﾎﾟｯﾌﾟ体" panose="040B0A09000000000000" pitchFamily="49" charset="-128"/>
                <a:ea typeface="HG創英角ﾎﾟｯﾌﾟ体" panose="040B0A09000000000000" pitchFamily="49" charset="-128"/>
              </a:rPr>
              <a:t>　　　　　　　　　　　　　　　</a:t>
            </a:r>
            <a:endParaRPr lang="en-US" altLang="ja-JP" sz="1846"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教育課程の</a:t>
            </a:r>
            <a:r>
              <a:rPr lang="ja-JP" altLang="en-US" sz="3462" dirty="0">
                <a:solidFill>
                  <a:srgbClr val="EF53DC"/>
                </a:solidFill>
                <a:latin typeface="HG創英角ﾎﾟｯﾌﾟ体" panose="040B0A09000000000000" pitchFamily="49" charset="-128"/>
                <a:ea typeface="HG創英角ﾎﾟｯﾌﾟ体" panose="040B0A09000000000000" pitchFamily="49" charset="-128"/>
              </a:rPr>
              <a:t>実施</a:t>
            </a:r>
            <a:r>
              <a:rPr lang="ja-JP" altLang="en-US" sz="3462" dirty="0">
                <a:latin typeface="HG創英角ﾎﾟｯﾌﾟ体" panose="040B0A09000000000000" pitchFamily="49" charset="-128"/>
                <a:ea typeface="HG創英角ﾎﾟｯﾌﾟ体" panose="040B0A09000000000000" pitchFamily="49" charset="-128"/>
              </a:rPr>
              <a:t>において</a:t>
            </a:r>
            <a:endParaRPr lang="en-US" altLang="ja-JP" sz="3462"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676331" y="3450534"/>
            <a:ext cx="7791342"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EAB76792-48F2-4AA4-A125-134CBA8730BB}"/>
              </a:ext>
            </a:extLst>
          </p:cNvPr>
          <p:cNvSpPr txBox="1"/>
          <p:nvPr/>
        </p:nvSpPr>
        <p:spPr>
          <a:xfrm>
            <a:off x="3493012" y="-11602"/>
            <a:ext cx="1098378" cy="584775"/>
          </a:xfrm>
          <a:prstGeom prst="rect">
            <a:avLst/>
          </a:prstGeom>
          <a:solidFill>
            <a:srgbClr val="FFFF00"/>
          </a:solidFill>
          <a:ln>
            <a:solidFill>
              <a:schemeClr val="accent1"/>
            </a:solidFill>
          </a:ln>
        </p:spPr>
        <p:txBody>
          <a:bodyPr wrap="none" rtlCol="0">
            <a:spAutoFit/>
          </a:bodyPr>
          <a:lstStyle/>
          <a:p>
            <a:r>
              <a:rPr kumimoji="1" lang="ja-JP" altLang="en-US" sz="3200" b="1" dirty="0"/>
              <a:t>総 則</a:t>
            </a:r>
          </a:p>
        </p:txBody>
      </p:sp>
      <p:sp>
        <p:nvSpPr>
          <p:cNvPr id="11" name="テキスト ボックス 10">
            <a:extLst>
              <a:ext uri="{FF2B5EF4-FFF2-40B4-BE49-F238E27FC236}">
                <a16:creationId xmlns:a16="http://schemas.microsoft.com/office/drawing/2014/main" id="{D897BB3F-F8B5-4A79-F090-8C4400A6872C}"/>
              </a:ext>
            </a:extLst>
          </p:cNvPr>
          <p:cNvSpPr txBox="1"/>
          <p:nvPr/>
        </p:nvSpPr>
        <p:spPr>
          <a:xfrm>
            <a:off x="4492953" y="0"/>
            <a:ext cx="5069016" cy="461665"/>
          </a:xfrm>
          <a:prstGeom prst="rect">
            <a:avLst/>
          </a:prstGeom>
          <a:noFill/>
        </p:spPr>
        <p:txBody>
          <a:bodyPr wrap="square">
            <a:spAutoFit/>
          </a:bodyPr>
          <a:lstStyle/>
          <a:p>
            <a:r>
              <a:rPr lang="ja-JP" altLang="en-US" sz="2400" b="1" dirty="0">
                <a:highlight>
                  <a:srgbClr val="B7DBFF"/>
                </a:highlight>
                <a:latin typeface="AR P丸ゴシック体04M" panose="020F0600000000000000" pitchFamily="50" charset="-128"/>
                <a:ea typeface="AR P丸ゴシック体04M" panose="020F0600000000000000" pitchFamily="50" charset="-128"/>
              </a:rPr>
              <a:t>　指導要領で求めている教育の姿</a:t>
            </a:r>
            <a:endParaRPr lang="en-US" altLang="ja-JP" sz="2400" b="1" dirty="0">
              <a:highlight>
                <a:srgbClr val="B7DBFF"/>
              </a:highlight>
              <a:latin typeface="AR P丸ゴシック体04M" panose="020F0600000000000000" pitchFamily="50" charset="-128"/>
              <a:ea typeface="AR P丸ゴシック体04M" panose="020F0600000000000000" pitchFamily="50" charset="-128"/>
            </a:endParaRPr>
          </a:p>
        </p:txBody>
      </p:sp>
    </p:spTree>
    <p:extLst>
      <p:ext uri="{BB962C8B-B14F-4D97-AF65-F5344CB8AC3E}">
        <p14:creationId xmlns:p14="http://schemas.microsoft.com/office/powerpoint/2010/main" val="16039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FE46BD7D-C369-48E9-8060-B750F982A8B8}"/>
              </a:ext>
            </a:extLst>
          </p:cNvPr>
          <p:cNvSpPr/>
          <p:nvPr/>
        </p:nvSpPr>
        <p:spPr>
          <a:xfrm>
            <a:off x="0" y="0"/>
            <a:ext cx="9143999"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grpSp>
        <p:nvGrpSpPr>
          <p:cNvPr id="9" name="グループ化 8">
            <a:extLst>
              <a:ext uri="{FF2B5EF4-FFF2-40B4-BE49-F238E27FC236}">
                <a16:creationId xmlns:a16="http://schemas.microsoft.com/office/drawing/2014/main" id="{B5F018B1-657F-4940-860F-CB97E1A8D434}"/>
              </a:ext>
            </a:extLst>
          </p:cNvPr>
          <p:cNvGrpSpPr/>
          <p:nvPr/>
        </p:nvGrpSpPr>
        <p:grpSpPr>
          <a:xfrm>
            <a:off x="685085" y="335915"/>
            <a:ext cx="7771719" cy="6106658"/>
            <a:chOff x="522508" y="0"/>
            <a:chExt cx="8419362" cy="6615546"/>
          </a:xfrm>
        </p:grpSpPr>
        <p:pic>
          <p:nvPicPr>
            <p:cNvPr id="2" name="図 1">
              <a:extLst>
                <a:ext uri="{FF2B5EF4-FFF2-40B4-BE49-F238E27FC236}">
                  <a16:creationId xmlns:a16="http://schemas.microsoft.com/office/drawing/2014/main" id="{F3AD0A64-21ED-4361-8E36-9FEE7B7A8C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2508" y="1670592"/>
              <a:ext cx="8419362" cy="4944954"/>
            </a:xfrm>
            <a:prstGeom prst="rect">
              <a:avLst/>
            </a:prstGeom>
          </p:spPr>
        </p:pic>
        <p:pic>
          <p:nvPicPr>
            <p:cNvPr id="3" name="図 2">
              <a:extLst>
                <a:ext uri="{FF2B5EF4-FFF2-40B4-BE49-F238E27FC236}">
                  <a16:creationId xmlns:a16="http://schemas.microsoft.com/office/drawing/2014/main" id="{530CD2DB-D33D-4AF9-82F2-6B216C31EB1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2508" y="0"/>
              <a:ext cx="8419362" cy="1670592"/>
            </a:xfrm>
            <a:prstGeom prst="rect">
              <a:avLst/>
            </a:prstGeom>
          </p:spPr>
        </p:pic>
      </p:grpSp>
      <p:cxnSp>
        <p:nvCxnSpPr>
          <p:cNvPr id="14" name="直線コネクタ 13">
            <a:extLst>
              <a:ext uri="{FF2B5EF4-FFF2-40B4-BE49-F238E27FC236}">
                <a16:creationId xmlns:a16="http://schemas.microsoft.com/office/drawing/2014/main" id="{BDE62A09-2A56-48F4-A1A0-6EE6CFBBAD7E}"/>
              </a:ext>
            </a:extLst>
          </p:cNvPr>
          <p:cNvCxnSpPr>
            <a:cxnSpLocks/>
          </p:cNvCxnSpPr>
          <p:nvPr/>
        </p:nvCxnSpPr>
        <p:spPr>
          <a:xfrm flipV="1">
            <a:off x="1613541" y="3547707"/>
            <a:ext cx="3811405" cy="1"/>
          </a:xfrm>
          <a:prstGeom prst="line">
            <a:avLst/>
          </a:prstGeom>
          <a:ln w="114300" cmpd="thickThi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9E5F72FD-1097-4E9C-A8DE-98D964B084E9}"/>
              </a:ext>
            </a:extLst>
          </p:cNvPr>
          <p:cNvCxnSpPr>
            <a:cxnSpLocks/>
          </p:cNvCxnSpPr>
          <p:nvPr/>
        </p:nvCxnSpPr>
        <p:spPr>
          <a:xfrm>
            <a:off x="4660849" y="4519056"/>
            <a:ext cx="29021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A1B04E42-E74C-4B6C-9CC8-A536B116A2D1}"/>
              </a:ext>
            </a:extLst>
          </p:cNvPr>
          <p:cNvCxnSpPr>
            <a:cxnSpLocks/>
          </p:cNvCxnSpPr>
          <p:nvPr/>
        </p:nvCxnSpPr>
        <p:spPr>
          <a:xfrm>
            <a:off x="1706737" y="4855200"/>
            <a:ext cx="27586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98D22257-4C4B-42F1-AC3E-00F289D0BB4C}"/>
              </a:ext>
            </a:extLst>
          </p:cNvPr>
          <p:cNvCxnSpPr>
            <a:cxnSpLocks/>
          </p:cNvCxnSpPr>
          <p:nvPr/>
        </p:nvCxnSpPr>
        <p:spPr>
          <a:xfrm>
            <a:off x="2068153" y="5512679"/>
            <a:ext cx="54948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F9C9E4CD-4875-4563-A908-3F57BA5FDA01}"/>
              </a:ext>
            </a:extLst>
          </p:cNvPr>
          <p:cNvCxnSpPr>
            <a:cxnSpLocks/>
          </p:cNvCxnSpPr>
          <p:nvPr/>
        </p:nvCxnSpPr>
        <p:spPr>
          <a:xfrm>
            <a:off x="1779193" y="5832534"/>
            <a:ext cx="57838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1D858420-4828-4F5B-A8A6-F59C3E21C1D0}"/>
              </a:ext>
            </a:extLst>
          </p:cNvPr>
          <p:cNvCxnSpPr>
            <a:cxnSpLocks/>
          </p:cNvCxnSpPr>
          <p:nvPr/>
        </p:nvCxnSpPr>
        <p:spPr>
          <a:xfrm>
            <a:off x="1706737" y="6161274"/>
            <a:ext cx="58562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A161345B-D3F5-411F-A0DC-E7A05BACA7FA}"/>
              </a:ext>
            </a:extLst>
          </p:cNvPr>
          <p:cNvCxnSpPr>
            <a:cxnSpLocks/>
          </p:cNvCxnSpPr>
          <p:nvPr/>
        </p:nvCxnSpPr>
        <p:spPr>
          <a:xfrm>
            <a:off x="1706737" y="6482329"/>
            <a:ext cx="16658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9DA17BEE-63C5-49AF-A355-6272F527C4C2}"/>
              </a:ext>
            </a:extLst>
          </p:cNvPr>
          <p:cNvSpPr txBox="1"/>
          <p:nvPr/>
        </p:nvSpPr>
        <p:spPr>
          <a:xfrm rot="21221050">
            <a:off x="4343411" y="358412"/>
            <a:ext cx="4413388" cy="461665"/>
          </a:xfrm>
          <a:prstGeom prst="rect">
            <a:avLst/>
          </a:prstGeom>
          <a:solidFill>
            <a:srgbClr val="FFFF00"/>
          </a:solidFill>
          <a:ln w="38100">
            <a:solidFill>
              <a:schemeClr val="accent1"/>
            </a:solidFill>
          </a:ln>
        </p:spPr>
        <p:txBody>
          <a:bodyPr wrap="none" rtlCol="0">
            <a:spAutoFit/>
          </a:bodyPr>
          <a:lstStyle/>
          <a:p>
            <a:r>
              <a:rPr kumimoji="1" lang="ja-JP" altLang="en-US" sz="2400" b="1" dirty="0">
                <a:solidFill>
                  <a:srgbClr val="FF0000"/>
                </a:solidFill>
                <a:highlight>
                  <a:srgbClr val="EFE5DD"/>
                </a:highlight>
              </a:rPr>
              <a:t>知</a:t>
            </a:r>
            <a:r>
              <a:rPr kumimoji="1" lang="ja-JP" altLang="en-US" sz="2000" b="1" dirty="0">
                <a:solidFill>
                  <a:srgbClr val="FF0000"/>
                </a:solidFill>
                <a:highlight>
                  <a:srgbClr val="EFE5DD"/>
                </a:highlight>
              </a:rPr>
              <a:t>・徳・体</a:t>
            </a:r>
            <a:r>
              <a:rPr kumimoji="1" lang="ja-JP" altLang="en-US" b="1" dirty="0">
                <a:solidFill>
                  <a:srgbClr val="FF0000"/>
                </a:solidFill>
                <a:highlight>
                  <a:srgbClr val="EFE5DD"/>
                </a:highlight>
              </a:rPr>
              <a:t>  </a:t>
            </a:r>
            <a:r>
              <a:rPr kumimoji="1" lang="ja-JP" altLang="en-US" sz="2100" b="1" dirty="0">
                <a:solidFill>
                  <a:srgbClr val="FF0000"/>
                </a:solidFill>
              </a:rPr>
              <a:t>→  </a:t>
            </a:r>
            <a:r>
              <a:rPr kumimoji="1" lang="ja-JP" altLang="en-US" sz="2100" b="1" dirty="0">
                <a:solidFill>
                  <a:srgbClr val="FF0000"/>
                </a:solidFill>
                <a:highlight>
                  <a:srgbClr val="FEDAFC"/>
                </a:highlight>
              </a:rPr>
              <a:t>資質・能力の教育へ</a:t>
            </a:r>
          </a:p>
        </p:txBody>
      </p:sp>
      <p:sp>
        <p:nvSpPr>
          <p:cNvPr id="21" name="楕円 20">
            <a:extLst>
              <a:ext uri="{FF2B5EF4-FFF2-40B4-BE49-F238E27FC236}">
                <a16:creationId xmlns:a16="http://schemas.microsoft.com/office/drawing/2014/main" id="{28C103A4-71C5-440C-A904-BF4090846E5E}"/>
              </a:ext>
            </a:extLst>
          </p:cNvPr>
          <p:cNvSpPr/>
          <p:nvPr/>
        </p:nvSpPr>
        <p:spPr>
          <a:xfrm>
            <a:off x="978941" y="3143573"/>
            <a:ext cx="2949127" cy="467525"/>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AR丸ゴシック体E" panose="020F0909000000000000" pitchFamily="49" charset="-128"/>
                <a:ea typeface="AR丸ゴシック体E" panose="020F0909000000000000" pitchFamily="49" charset="-128"/>
              </a:rPr>
              <a:t>教科等横断的</a:t>
            </a:r>
          </a:p>
        </p:txBody>
      </p:sp>
      <p:sp>
        <p:nvSpPr>
          <p:cNvPr id="4" name="二等辺三角形 3">
            <a:extLst>
              <a:ext uri="{FF2B5EF4-FFF2-40B4-BE49-F238E27FC236}">
                <a16:creationId xmlns:a16="http://schemas.microsoft.com/office/drawing/2014/main" id="{5639FE8F-0A78-4B63-BB99-013825A3F476}"/>
              </a:ext>
            </a:extLst>
          </p:cNvPr>
          <p:cNvSpPr/>
          <p:nvPr/>
        </p:nvSpPr>
        <p:spPr>
          <a:xfrm rot="21245072">
            <a:off x="4080613" y="166504"/>
            <a:ext cx="980661" cy="906195"/>
          </a:xfrm>
          <a:prstGeom prst="triangl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515E7AF-A927-449C-B68D-ECBF451380C6}"/>
              </a:ext>
            </a:extLst>
          </p:cNvPr>
          <p:cNvSpPr txBox="1"/>
          <p:nvPr/>
        </p:nvSpPr>
        <p:spPr>
          <a:xfrm rot="21179216">
            <a:off x="6079920" y="1046365"/>
            <a:ext cx="2150872" cy="400110"/>
          </a:xfrm>
          <a:prstGeom prst="rect">
            <a:avLst/>
          </a:prstGeom>
          <a:noFill/>
        </p:spPr>
        <p:txBody>
          <a:bodyPr wrap="square" rtlCol="0">
            <a:spAutoFit/>
          </a:bodyPr>
          <a:lstStyle/>
          <a:p>
            <a:r>
              <a:rPr kumimoji="1" lang="ja-JP" altLang="en-US" sz="2000" b="1" dirty="0">
                <a:solidFill>
                  <a:schemeClr val="tx2"/>
                </a:solidFill>
                <a:highlight>
                  <a:srgbClr val="FDC3F7"/>
                </a:highlight>
                <a:latin typeface="AR P丸ゴシック体E" panose="020F0900000000000000" pitchFamily="50" charset="-128"/>
                <a:ea typeface="AR P丸ゴシック体E" panose="020F0900000000000000" pitchFamily="50" charset="-128"/>
              </a:rPr>
              <a:t>よく考える子・・？</a:t>
            </a:r>
          </a:p>
        </p:txBody>
      </p:sp>
      <p:sp>
        <p:nvSpPr>
          <p:cNvPr id="23" name="テキスト ボックス 22">
            <a:extLst>
              <a:ext uri="{FF2B5EF4-FFF2-40B4-BE49-F238E27FC236}">
                <a16:creationId xmlns:a16="http://schemas.microsoft.com/office/drawing/2014/main" id="{8A4B94B2-0147-4E21-97AA-A4D6B93C5594}"/>
              </a:ext>
            </a:extLst>
          </p:cNvPr>
          <p:cNvSpPr txBox="1"/>
          <p:nvPr/>
        </p:nvSpPr>
        <p:spPr>
          <a:xfrm>
            <a:off x="3281691" y="4795"/>
            <a:ext cx="1098378" cy="584775"/>
          </a:xfrm>
          <a:prstGeom prst="rect">
            <a:avLst/>
          </a:prstGeom>
          <a:solidFill>
            <a:srgbClr val="FFFF00"/>
          </a:solidFill>
          <a:ln>
            <a:solidFill>
              <a:schemeClr val="accent1"/>
            </a:solidFill>
          </a:ln>
        </p:spPr>
        <p:txBody>
          <a:bodyPr wrap="none" rtlCol="0">
            <a:spAutoFit/>
          </a:bodyPr>
          <a:lstStyle/>
          <a:p>
            <a:r>
              <a:rPr kumimoji="1" lang="ja-JP" altLang="en-US" sz="3200" b="1" dirty="0"/>
              <a:t>総 則</a:t>
            </a:r>
          </a:p>
        </p:txBody>
      </p:sp>
      <p:sp>
        <p:nvSpPr>
          <p:cNvPr id="25" name="テキスト ボックス 24">
            <a:extLst>
              <a:ext uri="{FF2B5EF4-FFF2-40B4-BE49-F238E27FC236}">
                <a16:creationId xmlns:a16="http://schemas.microsoft.com/office/drawing/2014/main" id="{335F1603-ABB8-4FD1-92A2-5A884172DBA1}"/>
              </a:ext>
            </a:extLst>
          </p:cNvPr>
          <p:cNvSpPr txBox="1"/>
          <p:nvPr/>
        </p:nvSpPr>
        <p:spPr>
          <a:xfrm rot="21179216">
            <a:off x="4196734" y="1281746"/>
            <a:ext cx="1806547" cy="400110"/>
          </a:xfrm>
          <a:prstGeom prst="rect">
            <a:avLst/>
          </a:prstGeom>
          <a:noFill/>
        </p:spPr>
        <p:txBody>
          <a:bodyPr wrap="square" rtlCol="0">
            <a:spAutoFit/>
          </a:bodyPr>
          <a:lstStyle/>
          <a:p>
            <a:r>
              <a:rPr kumimoji="1" lang="ja-JP" altLang="en-US" sz="2000" b="1" dirty="0">
                <a:solidFill>
                  <a:schemeClr val="tx2"/>
                </a:solidFill>
                <a:highlight>
                  <a:srgbClr val="FDC3F7"/>
                </a:highlight>
                <a:latin typeface="AR P丸ゴシック体E" panose="020F0900000000000000" pitchFamily="50" charset="-128"/>
                <a:ea typeface="AR P丸ゴシック体E" panose="020F0900000000000000" pitchFamily="50" charset="-128"/>
              </a:rPr>
              <a:t>知識・理解？</a:t>
            </a:r>
          </a:p>
        </p:txBody>
      </p:sp>
      <p:sp>
        <p:nvSpPr>
          <p:cNvPr id="27" name="テキスト ボックス 26">
            <a:extLst>
              <a:ext uri="{FF2B5EF4-FFF2-40B4-BE49-F238E27FC236}">
                <a16:creationId xmlns:a16="http://schemas.microsoft.com/office/drawing/2014/main" id="{27E6547A-A856-46E4-A602-8A0D6D00DAB1}"/>
              </a:ext>
            </a:extLst>
          </p:cNvPr>
          <p:cNvSpPr txBox="1"/>
          <p:nvPr/>
        </p:nvSpPr>
        <p:spPr>
          <a:xfrm>
            <a:off x="642099" y="2990509"/>
            <a:ext cx="7368988" cy="2677656"/>
          </a:xfrm>
          <a:prstGeom prst="rect">
            <a:avLst/>
          </a:prstGeom>
          <a:solidFill>
            <a:srgbClr val="FEFDD3"/>
          </a:solidFill>
        </p:spPr>
        <p:txBody>
          <a:bodyPr wrap="square">
            <a:spAutoFit/>
          </a:bodyPr>
          <a:lstStyle/>
          <a:p>
            <a:r>
              <a:rPr lang="ja-JP" altLang="en-US" sz="2800" dirty="0">
                <a:latin typeface="AR丸ゴシック体E" panose="020F0909000000000000" pitchFamily="49" charset="-128"/>
                <a:ea typeface="AR丸ゴシック体E" panose="020F0909000000000000" pitchFamily="49" charset="-128"/>
              </a:rPr>
              <a:t>第１　目標 </a:t>
            </a:r>
            <a:endParaRPr lang="en-US" altLang="ja-JP" sz="2800" dirty="0">
              <a:latin typeface="AR丸ゴシック体E" panose="020F0909000000000000" pitchFamily="49" charset="-128"/>
              <a:ea typeface="AR丸ゴシック体E" panose="020F0909000000000000" pitchFamily="49" charset="-128"/>
            </a:endParaRPr>
          </a:p>
          <a:p>
            <a:r>
              <a:rPr lang="ja-JP" altLang="en-US" sz="2800" dirty="0">
                <a:latin typeface="AR丸ゴシック体E" panose="020F0909000000000000" pitchFamily="49" charset="-128"/>
                <a:ea typeface="AR丸ゴシック体E" panose="020F0909000000000000" pitchFamily="49" charset="-128"/>
              </a:rPr>
              <a:t>　</a:t>
            </a:r>
            <a:r>
              <a:rPr lang="ja-JP" altLang="en-US" sz="2800" dirty="0">
                <a:solidFill>
                  <a:srgbClr val="FF0000"/>
                </a:solidFill>
                <a:latin typeface="AR丸ゴシック体E" panose="020F0909000000000000" pitchFamily="49" charset="-128"/>
                <a:ea typeface="AR丸ゴシック体E" panose="020F0909000000000000" pitchFamily="49" charset="-128"/>
              </a:rPr>
              <a:t>探究的な見方・考え方</a:t>
            </a:r>
            <a:r>
              <a:rPr lang="ja-JP" altLang="en-US" sz="2800" dirty="0">
                <a:latin typeface="AR丸ゴシック体E" panose="020F0909000000000000" pitchFamily="49" charset="-128"/>
                <a:ea typeface="AR丸ゴシック体E" panose="020F0909000000000000" pitchFamily="49" charset="-128"/>
              </a:rPr>
              <a:t>を働かせ，</a:t>
            </a:r>
            <a:r>
              <a:rPr lang="ja-JP" altLang="en-US" sz="2800" dirty="0">
                <a:solidFill>
                  <a:srgbClr val="FF0000"/>
                </a:solidFill>
                <a:latin typeface="AR丸ゴシック体E" panose="020F0909000000000000" pitchFamily="49" charset="-128"/>
                <a:ea typeface="AR丸ゴシック体E" panose="020F0909000000000000" pitchFamily="49" charset="-128"/>
              </a:rPr>
              <a:t>横断的・総合的な学習を行う</a:t>
            </a:r>
            <a:r>
              <a:rPr lang="ja-JP" altLang="en-US" sz="2800" dirty="0">
                <a:latin typeface="AR丸ゴシック体E" panose="020F0909000000000000" pitchFamily="49" charset="-128"/>
                <a:ea typeface="AR丸ゴシック体E" panose="020F0909000000000000" pitchFamily="49" charset="-128"/>
              </a:rPr>
              <a:t>ことを通して，よりよく</a:t>
            </a:r>
            <a:r>
              <a:rPr lang="ja-JP" altLang="en-US" sz="2800" dirty="0">
                <a:solidFill>
                  <a:srgbClr val="FF0000"/>
                </a:solidFill>
                <a:latin typeface="AR丸ゴシック体E" panose="020F0909000000000000" pitchFamily="49" charset="-128"/>
                <a:ea typeface="AR丸ゴシック体E" panose="020F0909000000000000" pitchFamily="49" charset="-128"/>
              </a:rPr>
              <a:t>課題を解決し，自己の生き方を考えていく</a:t>
            </a:r>
            <a:r>
              <a:rPr lang="ja-JP" altLang="en-US" sz="2800" dirty="0">
                <a:latin typeface="AR丸ゴシック体E" panose="020F0909000000000000" pitchFamily="49" charset="-128"/>
                <a:ea typeface="AR丸ゴシック体E" panose="020F0909000000000000" pitchFamily="49" charset="-128"/>
              </a:rPr>
              <a:t>ための資質・能力を次のとおり育成することを目指す。</a:t>
            </a:r>
            <a:endParaRPr lang="en-US" altLang="ja-JP" sz="2800" dirty="0">
              <a:latin typeface="AR丸ゴシック体E" panose="020F0909000000000000" pitchFamily="49" charset="-128"/>
              <a:ea typeface="AR丸ゴシック体E" panose="020F0909000000000000" pitchFamily="49" charset="-128"/>
            </a:endParaRPr>
          </a:p>
        </p:txBody>
      </p:sp>
      <p:sp>
        <p:nvSpPr>
          <p:cNvPr id="8" name="テキスト ボックス 7">
            <a:extLst>
              <a:ext uri="{FF2B5EF4-FFF2-40B4-BE49-F238E27FC236}">
                <a16:creationId xmlns:a16="http://schemas.microsoft.com/office/drawing/2014/main" id="{770AA1B5-4568-741F-F0C3-D7C59DEA86B6}"/>
              </a:ext>
            </a:extLst>
          </p:cNvPr>
          <p:cNvSpPr txBox="1"/>
          <p:nvPr/>
        </p:nvSpPr>
        <p:spPr>
          <a:xfrm rot="21179216">
            <a:off x="5737747" y="727960"/>
            <a:ext cx="2773690" cy="400110"/>
          </a:xfrm>
          <a:prstGeom prst="rect">
            <a:avLst/>
          </a:prstGeom>
          <a:noFill/>
        </p:spPr>
        <p:txBody>
          <a:bodyPr wrap="square" rtlCol="0">
            <a:spAutoFit/>
          </a:bodyPr>
          <a:lstStyle/>
          <a:p>
            <a:r>
              <a:rPr kumimoji="1" lang="ja-JP" altLang="en-US" sz="2000" b="1" dirty="0">
                <a:solidFill>
                  <a:schemeClr val="tx2"/>
                </a:solidFill>
                <a:highlight>
                  <a:srgbClr val="FFFF00"/>
                </a:highlight>
                <a:latin typeface="AR P丸ゴシック体E" panose="020F0900000000000000" pitchFamily="50" charset="-128"/>
                <a:ea typeface="AR P丸ゴシック体E" panose="020F0900000000000000" pitchFamily="50" charset="-128"/>
              </a:rPr>
              <a:t>教師に言われたことを</a:t>
            </a:r>
          </a:p>
        </p:txBody>
      </p:sp>
      <p:sp>
        <p:nvSpPr>
          <p:cNvPr id="7" name="テキスト ボックス 6">
            <a:extLst>
              <a:ext uri="{FF2B5EF4-FFF2-40B4-BE49-F238E27FC236}">
                <a16:creationId xmlns:a16="http://schemas.microsoft.com/office/drawing/2014/main" id="{149B1035-F78B-BA77-E321-2799071EBBCF}"/>
              </a:ext>
            </a:extLst>
          </p:cNvPr>
          <p:cNvSpPr txBox="1"/>
          <p:nvPr/>
        </p:nvSpPr>
        <p:spPr>
          <a:xfrm rot="21179216">
            <a:off x="7061489" y="1291349"/>
            <a:ext cx="1540370" cy="400110"/>
          </a:xfrm>
          <a:prstGeom prst="rect">
            <a:avLst/>
          </a:prstGeom>
          <a:noFill/>
        </p:spPr>
        <p:txBody>
          <a:bodyPr wrap="square" rtlCol="0">
            <a:spAutoFit/>
          </a:bodyPr>
          <a:lstStyle/>
          <a:p>
            <a:r>
              <a:rPr kumimoji="1" lang="ja-JP" altLang="en-US" sz="2000" b="1" dirty="0">
                <a:solidFill>
                  <a:schemeClr val="tx2"/>
                </a:solidFill>
                <a:highlight>
                  <a:srgbClr val="FFFF00"/>
                </a:highlight>
                <a:latin typeface="AR P丸ゴシック体E" panose="020F0900000000000000" pitchFamily="50" charset="-128"/>
                <a:ea typeface="AR P丸ゴシック体E" panose="020F0900000000000000" pitchFamily="50" charset="-128"/>
              </a:rPr>
              <a:t>でいいの？</a:t>
            </a:r>
          </a:p>
        </p:txBody>
      </p:sp>
      <p:grpSp>
        <p:nvGrpSpPr>
          <p:cNvPr id="13" name="グループ化 12">
            <a:extLst>
              <a:ext uri="{FF2B5EF4-FFF2-40B4-BE49-F238E27FC236}">
                <a16:creationId xmlns:a16="http://schemas.microsoft.com/office/drawing/2014/main" id="{FAA29A1A-FB02-281C-36BE-26A738E332F6}"/>
              </a:ext>
            </a:extLst>
          </p:cNvPr>
          <p:cNvGrpSpPr/>
          <p:nvPr/>
        </p:nvGrpSpPr>
        <p:grpSpPr>
          <a:xfrm>
            <a:off x="4803006" y="1827859"/>
            <a:ext cx="3262432" cy="461665"/>
            <a:chOff x="4803006" y="1827859"/>
            <a:chExt cx="3262432" cy="461665"/>
          </a:xfrm>
        </p:grpSpPr>
        <p:sp>
          <p:nvSpPr>
            <p:cNvPr id="15" name="正方形/長方形 14">
              <a:extLst>
                <a:ext uri="{FF2B5EF4-FFF2-40B4-BE49-F238E27FC236}">
                  <a16:creationId xmlns:a16="http://schemas.microsoft.com/office/drawing/2014/main" id="{0E855A58-A110-4F43-80C3-C31E7FAE37A7}"/>
                </a:ext>
              </a:extLst>
            </p:cNvPr>
            <p:cNvSpPr/>
            <p:nvPr/>
          </p:nvSpPr>
          <p:spPr>
            <a:xfrm>
              <a:off x="4803006" y="1890118"/>
              <a:ext cx="3157512" cy="390666"/>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1" name="テキスト ボックス 10">
              <a:extLst>
                <a:ext uri="{FF2B5EF4-FFF2-40B4-BE49-F238E27FC236}">
                  <a16:creationId xmlns:a16="http://schemas.microsoft.com/office/drawing/2014/main" id="{5E125709-9429-CAEE-A050-E0D7340DE344}"/>
                </a:ext>
              </a:extLst>
            </p:cNvPr>
            <p:cNvSpPr txBox="1"/>
            <p:nvPr/>
          </p:nvSpPr>
          <p:spPr>
            <a:xfrm>
              <a:off x="4803006" y="1827859"/>
              <a:ext cx="3262432" cy="461665"/>
            </a:xfrm>
            <a:prstGeom prst="rect">
              <a:avLst/>
            </a:prstGeom>
            <a:noFill/>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教育目標を明確にする</a:t>
              </a:r>
            </a:p>
          </p:txBody>
        </p:sp>
      </p:grpSp>
      <p:sp>
        <p:nvSpPr>
          <p:cNvPr id="29" name="テキスト ボックス 28">
            <a:extLst>
              <a:ext uri="{FF2B5EF4-FFF2-40B4-BE49-F238E27FC236}">
                <a16:creationId xmlns:a16="http://schemas.microsoft.com/office/drawing/2014/main" id="{B0B39BB3-A5EA-A342-5D64-3FF086F0AF85}"/>
              </a:ext>
            </a:extLst>
          </p:cNvPr>
          <p:cNvSpPr txBox="1"/>
          <p:nvPr/>
        </p:nvSpPr>
        <p:spPr>
          <a:xfrm>
            <a:off x="3928068" y="2503339"/>
            <a:ext cx="4493538" cy="461665"/>
          </a:xfrm>
          <a:prstGeom prst="rect">
            <a:avLst/>
          </a:prstGeom>
          <a:solidFill>
            <a:schemeClr val="bg1"/>
          </a:solidFill>
          <a:ln w="57150">
            <a:solidFill>
              <a:srgbClr val="FF0000"/>
            </a:solidFill>
          </a:ln>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総合的な学習の時間の２の１に</a:t>
            </a:r>
          </a:p>
        </p:txBody>
      </p:sp>
      <p:sp>
        <p:nvSpPr>
          <p:cNvPr id="30" name="楕円 29">
            <a:extLst>
              <a:ext uri="{FF2B5EF4-FFF2-40B4-BE49-F238E27FC236}">
                <a16:creationId xmlns:a16="http://schemas.microsoft.com/office/drawing/2014/main" id="{C1F45F5C-109F-F695-60A8-EC70C087E082}"/>
              </a:ext>
            </a:extLst>
          </p:cNvPr>
          <p:cNvSpPr/>
          <p:nvPr/>
        </p:nvSpPr>
        <p:spPr>
          <a:xfrm>
            <a:off x="5894424" y="4124111"/>
            <a:ext cx="2949127" cy="467525"/>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AR丸ゴシック体E" panose="020F0909000000000000" pitchFamily="49" charset="-128"/>
                <a:ea typeface="AR丸ゴシック体E" panose="020F0909000000000000" pitchFamily="49" charset="-128"/>
              </a:rPr>
              <a:t>教科等横断的</a:t>
            </a:r>
          </a:p>
        </p:txBody>
      </p:sp>
      <p:sp>
        <p:nvSpPr>
          <p:cNvPr id="31" name="楕円 30">
            <a:extLst>
              <a:ext uri="{FF2B5EF4-FFF2-40B4-BE49-F238E27FC236}">
                <a16:creationId xmlns:a16="http://schemas.microsoft.com/office/drawing/2014/main" id="{5B6E9BB3-ABBF-F30C-F2A1-6D0DBC152AFD}"/>
              </a:ext>
            </a:extLst>
          </p:cNvPr>
          <p:cNvSpPr/>
          <p:nvPr/>
        </p:nvSpPr>
        <p:spPr>
          <a:xfrm>
            <a:off x="5267895" y="5412451"/>
            <a:ext cx="2949127" cy="467525"/>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AR丸ゴシック体E" panose="020F0909000000000000" pitchFamily="49" charset="-128"/>
                <a:ea typeface="AR丸ゴシック体E" panose="020F0909000000000000" pitchFamily="49" charset="-128"/>
              </a:rPr>
              <a:t>教科等横断的</a:t>
            </a:r>
          </a:p>
        </p:txBody>
      </p:sp>
    </p:spTree>
    <p:extLst>
      <p:ext uri="{BB962C8B-B14F-4D97-AF65-F5344CB8AC3E}">
        <p14:creationId xmlns:p14="http://schemas.microsoft.com/office/powerpoint/2010/main" val="266745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42" presetClass="entr" presetSubtype="0"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anim calcmode="lin" valueType="num">
                                      <p:cBhvr>
                                        <p:cTn id="54" dur="1000" fill="hold"/>
                                        <p:tgtEl>
                                          <p:spTgt spid="29"/>
                                        </p:tgtEl>
                                        <p:attrNameLst>
                                          <p:attrName>ppt_x</p:attrName>
                                        </p:attrNameLst>
                                      </p:cBhvr>
                                      <p:tavLst>
                                        <p:tav tm="0">
                                          <p:val>
                                            <p:strVal val="#ppt_x"/>
                                          </p:val>
                                        </p:tav>
                                        <p:tav tm="100000">
                                          <p:val>
                                            <p:strVal val="#ppt_x"/>
                                          </p:val>
                                        </p:tav>
                                      </p:tavLst>
                                    </p:anim>
                                    <p:anim calcmode="lin" valueType="num">
                                      <p:cBhvr>
                                        <p:cTn id="5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27"/>
                                        </p:tgtEl>
                                      </p:cBhvr>
                                    </p:animEffect>
                                    <p:set>
                                      <p:cBhvr>
                                        <p:cTn id="67" dur="1" fill="hold">
                                          <p:stCondLst>
                                            <p:cond delay="499"/>
                                          </p:stCondLst>
                                        </p:cTn>
                                        <p:tgtEl>
                                          <p:spTgt spid="27"/>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1000"/>
                                        <p:tgtEl>
                                          <p:spTgt spid="14"/>
                                        </p:tgtEl>
                                      </p:cBhvr>
                                    </p:animEffect>
                                    <p:anim calcmode="lin" valueType="num">
                                      <p:cBhvr>
                                        <p:cTn id="73" dur="1000" fill="hold"/>
                                        <p:tgtEl>
                                          <p:spTgt spid="14"/>
                                        </p:tgtEl>
                                        <p:attrNameLst>
                                          <p:attrName>ppt_x</p:attrName>
                                        </p:attrNameLst>
                                      </p:cBhvr>
                                      <p:tavLst>
                                        <p:tav tm="0">
                                          <p:val>
                                            <p:strVal val="#ppt_x"/>
                                          </p:val>
                                        </p:tav>
                                        <p:tav tm="100000">
                                          <p:val>
                                            <p:strVal val="#ppt_x"/>
                                          </p:val>
                                        </p:tav>
                                      </p:tavLst>
                                    </p:anim>
                                    <p:anim calcmode="lin" valueType="num">
                                      <p:cBhvr>
                                        <p:cTn id="74" dur="1000" fill="hold"/>
                                        <p:tgtEl>
                                          <p:spTgt spid="14"/>
                                        </p:tgtEl>
                                        <p:attrNameLst>
                                          <p:attrName>ppt_y</p:attrName>
                                        </p:attrNameLst>
                                      </p:cBhvr>
                                      <p:tavLst>
                                        <p:tav tm="0">
                                          <p:val>
                                            <p:strVal val="#ppt_y+.1"/>
                                          </p:val>
                                        </p:tav>
                                        <p:tav tm="100000">
                                          <p:val>
                                            <p:strVal val="#ppt_y"/>
                                          </p:val>
                                        </p:tav>
                                      </p:tavLst>
                                    </p:anim>
                                  </p:childTnLst>
                                </p:cTn>
                              </p:par>
                            </p:childTnLst>
                          </p:cTn>
                        </p:par>
                        <p:par>
                          <p:cTn id="75" fill="hold">
                            <p:stCondLst>
                              <p:cond delay="1000"/>
                            </p:stCondLst>
                            <p:childTnLst>
                              <p:par>
                                <p:cTn id="76" presetID="42" presetClass="entr" presetSubtype="0" fill="hold" grpId="0" nodeType="after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1000"/>
                                        <p:tgtEl>
                                          <p:spTgt spid="21"/>
                                        </p:tgtEl>
                                      </p:cBhvr>
                                    </p:animEffect>
                                    <p:anim calcmode="lin" valueType="num">
                                      <p:cBhvr>
                                        <p:cTn id="79" dur="1000" fill="hold"/>
                                        <p:tgtEl>
                                          <p:spTgt spid="21"/>
                                        </p:tgtEl>
                                        <p:attrNameLst>
                                          <p:attrName>ppt_x</p:attrName>
                                        </p:attrNameLst>
                                      </p:cBhvr>
                                      <p:tavLst>
                                        <p:tav tm="0">
                                          <p:val>
                                            <p:strVal val="#ppt_x"/>
                                          </p:val>
                                        </p:tav>
                                        <p:tav tm="100000">
                                          <p:val>
                                            <p:strVal val="#ppt_x"/>
                                          </p:val>
                                        </p:tav>
                                      </p:tavLst>
                                    </p:anim>
                                    <p:anim calcmode="lin" valueType="num">
                                      <p:cBhvr>
                                        <p:cTn id="8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additive="base">
                                        <p:cTn id="85" dur="500" fill="hold"/>
                                        <p:tgtEl>
                                          <p:spTgt spid="16"/>
                                        </p:tgtEl>
                                        <p:attrNameLst>
                                          <p:attrName>ppt_x</p:attrName>
                                        </p:attrNameLst>
                                      </p:cBhvr>
                                      <p:tavLst>
                                        <p:tav tm="0">
                                          <p:val>
                                            <p:strVal val="#ppt_x"/>
                                          </p:val>
                                        </p:tav>
                                        <p:tav tm="100000">
                                          <p:val>
                                            <p:strVal val="#ppt_x"/>
                                          </p:val>
                                        </p:tav>
                                      </p:tavLst>
                                    </p:anim>
                                    <p:anim calcmode="lin" valueType="num">
                                      <p:cBhvr additive="base">
                                        <p:cTn id="86" dur="500" fill="hold"/>
                                        <p:tgtEl>
                                          <p:spTgt spid="16"/>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0"/>
                                        </p:tgtEl>
                                        <p:attrNameLst>
                                          <p:attrName>style.visibility</p:attrName>
                                        </p:attrNameLst>
                                      </p:cBhvr>
                                      <p:to>
                                        <p:strVal val="visible"/>
                                      </p:to>
                                    </p:set>
                                    <p:anim calcmode="lin" valueType="num">
                                      <p:cBhvr additive="base">
                                        <p:cTn id="89" dur="500" fill="hold"/>
                                        <p:tgtEl>
                                          <p:spTgt spid="20"/>
                                        </p:tgtEl>
                                        <p:attrNameLst>
                                          <p:attrName>ppt_x</p:attrName>
                                        </p:attrNameLst>
                                      </p:cBhvr>
                                      <p:tavLst>
                                        <p:tav tm="0">
                                          <p:val>
                                            <p:strVal val="#ppt_x"/>
                                          </p:val>
                                        </p:tav>
                                        <p:tav tm="100000">
                                          <p:val>
                                            <p:strVal val="#ppt_x"/>
                                          </p:val>
                                        </p:tav>
                                      </p:tavLst>
                                    </p:anim>
                                    <p:anim calcmode="lin" valueType="num">
                                      <p:cBhvr additive="base">
                                        <p:cTn id="90" dur="500" fill="hold"/>
                                        <p:tgtEl>
                                          <p:spTgt spid="20"/>
                                        </p:tgtEl>
                                        <p:attrNameLst>
                                          <p:attrName>ppt_y</p:attrName>
                                        </p:attrNameLst>
                                      </p:cBhvr>
                                      <p:tavLst>
                                        <p:tav tm="0">
                                          <p:val>
                                            <p:strVal val="1+#ppt_h/2"/>
                                          </p:val>
                                        </p:tav>
                                        <p:tav tm="100000">
                                          <p:val>
                                            <p:strVal val="#ppt_y"/>
                                          </p:val>
                                        </p:tav>
                                      </p:tavLst>
                                    </p:anim>
                                  </p:childTnLst>
                                </p:cTn>
                              </p:par>
                            </p:childTnLst>
                          </p:cTn>
                        </p:par>
                        <p:par>
                          <p:cTn id="91" fill="hold">
                            <p:stCondLst>
                              <p:cond delay="500"/>
                            </p:stCondLst>
                            <p:childTnLst>
                              <p:par>
                                <p:cTn id="92" presetID="42" presetClass="entr" presetSubtype="0" fill="hold" grpId="0" nodeType="after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fade">
                                      <p:cBhvr>
                                        <p:cTn id="94" dur="1000"/>
                                        <p:tgtEl>
                                          <p:spTgt spid="30"/>
                                        </p:tgtEl>
                                      </p:cBhvr>
                                    </p:animEffect>
                                    <p:anim calcmode="lin" valueType="num">
                                      <p:cBhvr>
                                        <p:cTn id="95" dur="1000" fill="hold"/>
                                        <p:tgtEl>
                                          <p:spTgt spid="30"/>
                                        </p:tgtEl>
                                        <p:attrNameLst>
                                          <p:attrName>ppt_x</p:attrName>
                                        </p:attrNameLst>
                                      </p:cBhvr>
                                      <p:tavLst>
                                        <p:tav tm="0">
                                          <p:val>
                                            <p:strVal val="#ppt_x"/>
                                          </p:val>
                                        </p:tav>
                                        <p:tav tm="100000">
                                          <p:val>
                                            <p:strVal val="#ppt_x"/>
                                          </p:val>
                                        </p:tav>
                                      </p:tavLst>
                                    </p:anim>
                                    <p:anim calcmode="lin" valueType="num">
                                      <p:cBhvr>
                                        <p:cTn id="9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22"/>
                                        </p:tgtEl>
                                        <p:attrNameLst>
                                          <p:attrName>style.visibility</p:attrName>
                                        </p:attrNameLst>
                                      </p:cBhvr>
                                      <p:to>
                                        <p:strVal val="visible"/>
                                      </p:to>
                                    </p:set>
                                    <p:anim calcmode="lin" valueType="num">
                                      <p:cBhvr additive="base">
                                        <p:cTn id="101" dur="500" fill="hold"/>
                                        <p:tgtEl>
                                          <p:spTgt spid="22"/>
                                        </p:tgtEl>
                                        <p:attrNameLst>
                                          <p:attrName>ppt_x</p:attrName>
                                        </p:attrNameLst>
                                      </p:cBhvr>
                                      <p:tavLst>
                                        <p:tav tm="0">
                                          <p:val>
                                            <p:strVal val="#ppt_x"/>
                                          </p:val>
                                        </p:tav>
                                        <p:tav tm="100000">
                                          <p:val>
                                            <p:strVal val="#ppt_x"/>
                                          </p:val>
                                        </p:tav>
                                      </p:tavLst>
                                    </p:anim>
                                    <p:anim calcmode="lin" valueType="num">
                                      <p:cBhvr additive="base">
                                        <p:cTn id="102" dur="500" fill="hold"/>
                                        <p:tgtEl>
                                          <p:spTgt spid="22"/>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24"/>
                                        </p:tgtEl>
                                        <p:attrNameLst>
                                          <p:attrName>style.visibility</p:attrName>
                                        </p:attrNameLst>
                                      </p:cBhvr>
                                      <p:to>
                                        <p:strVal val="visible"/>
                                      </p:to>
                                    </p:set>
                                    <p:anim calcmode="lin" valueType="num">
                                      <p:cBhvr additive="base">
                                        <p:cTn id="105" dur="500" fill="hold"/>
                                        <p:tgtEl>
                                          <p:spTgt spid="24"/>
                                        </p:tgtEl>
                                        <p:attrNameLst>
                                          <p:attrName>ppt_x</p:attrName>
                                        </p:attrNameLst>
                                      </p:cBhvr>
                                      <p:tavLst>
                                        <p:tav tm="0">
                                          <p:val>
                                            <p:strVal val="#ppt_x"/>
                                          </p:val>
                                        </p:tav>
                                        <p:tav tm="100000">
                                          <p:val>
                                            <p:strVal val="#ppt_x"/>
                                          </p:val>
                                        </p:tav>
                                      </p:tavLst>
                                    </p:anim>
                                    <p:anim calcmode="lin" valueType="num">
                                      <p:cBhvr additive="base">
                                        <p:cTn id="106" dur="500" fill="hold"/>
                                        <p:tgtEl>
                                          <p:spTgt spid="24"/>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26"/>
                                        </p:tgtEl>
                                        <p:attrNameLst>
                                          <p:attrName>style.visibility</p:attrName>
                                        </p:attrNameLst>
                                      </p:cBhvr>
                                      <p:to>
                                        <p:strVal val="visible"/>
                                      </p:to>
                                    </p:set>
                                    <p:anim calcmode="lin" valueType="num">
                                      <p:cBhvr additive="base">
                                        <p:cTn id="109" dur="500" fill="hold"/>
                                        <p:tgtEl>
                                          <p:spTgt spid="26"/>
                                        </p:tgtEl>
                                        <p:attrNameLst>
                                          <p:attrName>ppt_x</p:attrName>
                                        </p:attrNameLst>
                                      </p:cBhvr>
                                      <p:tavLst>
                                        <p:tav tm="0">
                                          <p:val>
                                            <p:strVal val="#ppt_x"/>
                                          </p:val>
                                        </p:tav>
                                        <p:tav tm="100000">
                                          <p:val>
                                            <p:strVal val="#ppt_x"/>
                                          </p:val>
                                        </p:tav>
                                      </p:tavLst>
                                    </p:anim>
                                    <p:anim calcmode="lin" valueType="num">
                                      <p:cBhvr additive="base">
                                        <p:cTn id="110" dur="500" fill="hold"/>
                                        <p:tgtEl>
                                          <p:spTgt spid="26"/>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28"/>
                                        </p:tgtEl>
                                        <p:attrNameLst>
                                          <p:attrName>style.visibility</p:attrName>
                                        </p:attrNameLst>
                                      </p:cBhvr>
                                      <p:to>
                                        <p:strVal val="visible"/>
                                      </p:to>
                                    </p:set>
                                    <p:anim calcmode="lin" valueType="num">
                                      <p:cBhvr additive="base">
                                        <p:cTn id="113" dur="500" fill="hold"/>
                                        <p:tgtEl>
                                          <p:spTgt spid="28"/>
                                        </p:tgtEl>
                                        <p:attrNameLst>
                                          <p:attrName>ppt_x</p:attrName>
                                        </p:attrNameLst>
                                      </p:cBhvr>
                                      <p:tavLst>
                                        <p:tav tm="0">
                                          <p:val>
                                            <p:strVal val="#ppt_x"/>
                                          </p:val>
                                        </p:tav>
                                        <p:tav tm="100000">
                                          <p:val>
                                            <p:strVal val="#ppt_x"/>
                                          </p:val>
                                        </p:tav>
                                      </p:tavLst>
                                    </p:anim>
                                    <p:anim calcmode="lin" valueType="num">
                                      <p:cBhvr additive="base">
                                        <p:cTn id="114" dur="500" fill="hold"/>
                                        <p:tgtEl>
                                          <p:spTgt spid="28"/>
                                        </p:tgtEl>
                                        <p:attrNameLst>
                                          <p:attrName>ppt_y</p:attrName>
                                        </p:attrNameLst>
                                      </p:cBhvr>
                                      <p:tavLst>
                                        <p:tav tm="0">
                                          <p:val>
                                            <p:strVal val="1+#ppt_h/2"/>
                                          </p:val>
                                        </p:tav>
                                        <p:tav tm="100000">
                                          <p:val>
                                            <p:strVal val="#ppt_y"/>
                                          </p:val>
                                        </p:tav>
                                      </p:tavLst>
                                    </p:anim>
                                  </p:childTnLst>
                                </p:cTn>
                              </p:par>
                            </p:childTnLst>
                          </p:cTn>
                        </p:par>
                        <p:par>
                          <p:cTn id="115" fill="hold">
                            <p:stCondLst>
                              <p:cond delay="500"/>
                            </p:stCondLst>
                            <p:childTnLst>
                              <p:par>
                                <p:cTn id="116" presetID="42" presetClass="entr" presetSubtype="0" fill="hold" grpId="0" nodeType="afterEffect">
                                  <p:stCondLst>
                                    <p:cond delay="0"/>
                                  </p:stCondLst>
                                  <p:childTnLst>
                                    <p:set>
                                      <p:cBhvr>
                                        <p:cTn id="117" dur="1" fill="hold">
                                          <p:stCondLst>
                                            <p:cond delay="0"/>
                                          </p:stCondLst>
                                        </p:cTn>
                                        <p:tgtEl>
                                          <p:spTgt spid="31"/>
                                        </p:tgtEl>
                                        <p:attrNameLst>
                                          <p:attrName>style.visibility</p:attrName>
                                        </p:attrNameLst>
                                      </p:cBhvr>
                                      <p:to>
                                        <p:strVal val="visible"/>
                                      </p:to>
                                    </p:set>
                                    <p:animEffect transition="in" filter="fade">
                                      <p:cBhvr>
                                        <p:cTn id="118" dur="1000"/>
                                        <p:tgtEl>
                                          <p:spTgt spid="31"/>
                                        </p:tgtEl>
                                      </p:cBhvr>
                                    </p:animEffect>
                                    <p:anim calcmode="lin" valueType="num">
                                      <p:cBhvr>
                                        <p:cTn id="119" dur="1000" fill="hold"/>
                                        <p:tgtEl>
                                          <p:spTgt spid="31"/>
                                        </p:tgtEl>
                                        <p:attrNameLst>
                                          <p:attrName>ppt_x</p:attrName>
                                        </p:attrNameLst>
                                      </p:cBhvr>
                                      <p:tavLst>
                                        <p:tav tm="0">
                                          <p:val>
                                            <p:strVal val="#ppt_x"/>
                                          </p:val>
                                        </p:tav>
                                        <p:tav tm="100000">
                                          <p:val>
                                            <p:strVal val="#ppt_x"/>
                                          </p:val>
                                        </p:tav>
                                      </p:tavLst>
                                    </p:anim>
                                    <p:anim calcmode="lin" valueType="num">
                                      <p:cBhvr>
                                        <p:cTn id="12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4" grpId="0" animBg="1"/>
      <p:bldP spid="5" grpId="0"/>
      <p:bldP spid="25" grpId="0"/>
      <p:bldP spid="27" grpId="0" animBg="1"/>
      <p:bldP spid="27" grpId="1" animBg="1"/>
      <p:bldP spid="8" grpId="0"/>
      <p:bldP spid="7" grpId="0"/>
      <p:bldP spid="29" grpId="0" animBg="1"/>
      <p:bldP spid="30"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7DFEC8EF-59F8-4B1A-BBF1-DE28E2AFAEBC}"/>
              </a:ext>
            </a:extLst>
          </p:cNvPr>
          <p:cNvSpPr/>
          <p:nvPr/>
        </p:nvSpPr>
        <p:spPr>
          <a:xfrm>
            <a:off x="0" y="0"/>
            <a:ext cx="9143999"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2" name="図 1">
            <a:extLst>
              <a:ext uri="{FF2B5EF4-FFF2-40B4-BE49-F238E27FC236}">
                <a16:creationId xmlns:a16="http://schemas.microsoft.com/office/drawing/2014/main" id="{81BDDBBF-E9F6-4436-9971-C54B069D5E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2211" y="3076208"/>
            <a:ext cx="7982471" cy="3003082"/>
          </a:xfrm>
          <a:prstGeom prst="rect">
            <a:avLst/>
          </a:prstGeom>
          <a:ln>
            <a:solidFill>
              <a:schemeClr val="tx1"/>
            </a:solidFill>
          </a:ln>
        </p:spPr>
      </p:pic>
      <p:pic>
        <p:nvPicPr>
          <p:cNvPr id="4" name="図 3">
            <a:extLst>
              <a:ext uri="{FF2B5EF4-FFF2-40B4-BE49-F238E27FC236}">
                <a16:creationId xmlns:a16="http://schemas.microsoft.com/office/drawing/2014/main" id="{47EC9EBA-D0B7-470C-BCAA-A70D6E05B05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6424" y="32760"/>
            <a:ext cx="7982471" cy="2632366"/>
          </a:xfrm>
          <a:prstGeom prst="rect">
            <a:avLst/>
          </a:prstGeom>
          <a:ln>
            <a:solidFill>
              <a:schemeClr val="tx1"/>
            </a:solidFill>
          </a:ln>
        </p:spPr>
      </p:pic>
      <p:cxnSp>
        <p:nvCxnSpPr>
          <p:cNvPr id="6" name="直線コネクタ 5">
            <a:extLst>
              <a:ext uri="{FF2B5EF4-FFF2-40B4-BE49-F238E27FC236}">
                <a16:creationId xmlns:a16="http://schemas.microsoft.com/office/drawing/2014/main" id="{06DBDF3D-0F49-415C-BAC9-AE305B447E5A}"/>
              </a:ext>
            </a:extLst>
          </p:cNvPr>
          <p:cNvCxnSpPr/>
          <p:nvPr/>
        </p:nvCxnSpPr>
        <p:spPr>
          <a:xfrm>
            <a:off x="7272998" y="3533397"/>
            <a:ext cx="11461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EF19B8E-E8FF-4C7B-93DA-AC6744E12AD2}"/>
              </a:ext>
            </a:extLst>
          </p:cNvPr>
          <p:cNvCxnSpPr>
            <a:cxnSpLocks/>
          </p:cNvCxnSpPr>
          <p:nvPr/>
        </p:nvCxnSpPr>
        <p:spPr>
          <a:xfrm>
            <a:off x="972153" y="3913965"/>
            <a:ext cx="71804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9C0DA142-47B0-423C-8E44-49DA3B8C86AB}"/>
              </a:ext>
            </a:extLst>
          </p:cNvPr>
          <p:cNvCxnSpPr>
            <a:cxnSpLocks/>
          </p:cNvCxnSpPr>
          <p:nvPr/>
        </p:nvCxnSpPr>
        <p:spPr>
          <a:xfrm flipV="1">
            <a:off x="3381629" y="5540636"/>
            <a:ext cx="4270305" cy="14807"/>
          </a:xfrm>
          <a:prstGeom prst="line">
            <a:avLst/>
          </a:prstGeom>
          <a:ln w="114300" cmpd="thickThi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6C41D440-BCD6-4A50-A29A-851175EAC56C}"/>
              </a:ext>
            </a:extLst>
          </p:cNvPr>
          <p:cNvSpPr txBox="1"/>
          <p:nvPr/>
        </p:nvSpPr>
        <p:spPr>
          <a:xfrm>
            <a:off x="3816625" y="-23154"/>
            <a:ext cx="1098378" cy="584775"/>
          </a:xfrm>
          <a:prstGeom prst="rect">
            <a:avLst/>
          </a:prstGeom>
          <a:solidFill>
            <a:srgbClr val="FFFF00"/>
          </a:solidFill>
          <a:ln>
            <a:solidFill>
              <a:schemeClr val="accent1"/>
            </a:solidFill>
          </a:ln>
        </p:spPr>
        <p:txBody>
          <a:bodyPr wrap="none" rtlCol="0">
            <a:spAutoFit/>
          </a:bodyPr>
          <a:lstStyle/>
          <a:p>
            <a:r>
              <a:rPr kumimoji="1" lang="ja-JP" altLang="en-US" sz="3200" b="1" dirty="0"/>
              <a:t>総 則</a:t>
            </a:r>
          </a:p>
        </p:txBody>
      </p:sp>
      <p:sp>
        <p:nvSpPr>
          <p:cNvPr id="5" name="楕円 4">
            <a:extLst>
              <a:ext uri="{FF2B5EF4-FFF2-40B4-BE49-F238E27FC236}">
                <a16:creationId xmlns:a16="http://schemas.microsoft.com/office/drawing/2014/main" id="{263ACEF2-6A61-3BC7-D80C-3BFEA0F1AA3F}"/>
              </a:ext>
            </a:extLst>
          </p:cNvPr>
          <p:cNvSpPr/>
          <p:nvPr/>
        </p:nvSpPr>
        <p:spPr>
          <a:xfrm>
            <a:off x="4143900" y="3533397"/>
            <a:ext cx="2949127" cy="467525"/>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AR丸ゴシック体E" panose="020F0909000000000000" pitchFamily="49" charset="-128"/>
                <a:ea typeface="AR丸ゴシック体E" panose="020F0909000000000000" pitchFamily="49" charset="-128"/>
              </a:rPr>
              <a:t>教科等横断的</a:t>
            </a:r>
          </a:p>
        </p:txBody>
      </p:sp>
      <p:sp>
        <p:nvSpPr>
          <p:cNvPr id="7" name="テキスト ボックス 6">
            <a:extLst>
              <a:ext uri="{FF2B5EF4-FFF2-40B4-BE49-F238E27FC236}">
                <a16:creationId xmlns:a16="http://schemas.microsoft.com/office/drawing/2014/main" id="{1D5B6FEE-51A0-DB28-183A-44E3130CBBBE}"/>
              </a:ext>
            </a:extLst>
          </p:cNvPr>
          <p:cNvSpPr txBox="1"/>
          <p:nvPr/>
        </p:nvSpPr>
        <p:spPr>
          <a:xfrm>
            <a:off x="6804897" y="4719954"/>
            <a:ext cx="2339102" cy="461665"/>
          </a:xfrm>
          <a:prstGeom prst="rect">
            <a:avLst/>
          </a:prstGeom>
          <a:solidFill>
            <a:schemeClr val="bg1"/>
          </a:solidFill>
          <a:ln w="57150">
            <a:solidFill>
              <a:srgbClr val="FF0000"/>
            </a:solidFill>
          </a:ln>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教育活動の質の</a:t>
            </a:r>
          </a:p>
        </p:txBody>
      </p:sp>
      <p:sp>
        <p:nvSpPr>
          <p:cNvPr id="9" name="テキスト ボックス 8">
            <a:extLst>
              <a:ext uri="{FF2B5EF4-FFF2-40B4-BE49-F238E27FC236}">
                <a16:creationId xmlns:a16="http://schemas.microsoft.com/office/drawing/2014/main" id="{5AD220DE-5175-4C0F-CEFE-D50ADBD22223}"/>
              </a:ext>
            </a:extLst>
          </p:cNvPr>
          <p:cNvSpPr txBox="1"/>
          <p:nvPr/>
        </p:nvSpPr>
        <p:spPr>
          <a:xfrm>
            <a:off x="62894" y="5063296"/>
            <a:ext cx="3262432" cy="461665"/>
          </a:xfrm>
          <a:prstGeom prst="rect">
            <a:avLst/>
          </a:prstGeom>
          <a:solidFill>
            <a:schemeClr val="bg1"/>
          </a:solidFill>
          <a:ln w="57150">
            <a:solidFill>
              <a:srgbClr val="FF0000"/>
            </a:solidFill>
          </a:ln>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向上を図っていくこと</a:t>
            </a:r>
          </a:p>
        </p:txBody>
      </p:sp>
    </p:spTree>
    <p:extLst>
      <p:ext uri="{BB962C8B-B14F-4D97-AF65-F5344CB8AC3E}">
        <p14:creationId xmlns:p14="http://schemas.microsoft.com/office/powerpoint/2010/main" val="198471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32B1F89A-0C3E-4B27-82AE-E0DFA5D57555}"/>
              </a:ext>
            </a:extLst>
          </p:cNvPr>
          <p:cNvSpPr/>
          <p:nvPr/>
        </p:nvSpPr>
        <p:spPr>
          <a:xfrm>
            <a:off x="5223200" y="714971"/>
            <a:ext cx="1278925" cy="75706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企業活動の停滞</a:t>
            </a:r>
          </a:p>
        </p:txBody>
      </p:sp>
      <p:grpSp>
        <p:nvGrpSpPr>
          <p:cNvPr id="385" name="グループ化 384">
            <a:extLst>
              <a:ext uri="{FF2B5EF4-FFF2-40B4-BE49-F238E27FC236}">
                <a16:creationId xmlns:a16="http://schemas.microsoft.com/office/drawing/2014/main" id="{FBC5A064-879C-4E18-9686-C3F3EB6C0901}"/>
              </a:ext>
            </a:extLst>
          </p:cNvPr>
          <p:cNvGrpSpPr/>
          <p:nvPr/>
        </p:nvGrpSpPr>
        <p:grpSpPr>
          <a:xfrm>
            <a:off x="6415979" y="3332749"/>
            <a:ext cx="2475629" cy="1508783"/>
            <a:chOff x="8554639" y="3300665"/>
            <a:chExt cx="3300838" cy="2011710"/>
          </a:xfrm>
        </p:grpSpPr>
        <p:sp>
          <p:nvSpPr>
            <p:cNvPr id="40" name="正方形/長方形 39">
              <a:extLst>
                <a:ext uri="{FF2B5EF4-FFF2-40B4-BE49-F238E27FC236}">
                  <a16:creationId xmlns:a16="http://schemas.microsoft.com/office/drawing/2014/main" id="{182ED433-272F-423E-AB07-E357A3A21234}"/>
                </a:ext>
              </a:extLst>
            </p:cNvPr>
            <p:cNvSpPr/>
            <p:nvPr/>
          </p:nvSpPr>
          <p:spPr>
            <a:xfrm>
              <a:off x="9633362" y="3300665"/>
              <a:ext cx="2222115" cy="2011710"/>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休校</a:t>
              </a:r>
              <a:endParaRPr kumimoji="1" lang="en-US" altLang="ja-JP" sz="2100" b="1" dirty="0">
                <a:solidFill>
                  <a:schemeClr val="tx1"/>
                </a:solidFill>
              </a:endParaRPr>
            </a:p>
            <a:p>
              <a:pPr algn="ctr"/>
              <a:r>
                <a:rPr kumimoji="1" lang="ja-JP" altLang="en-US" sz="2100" b="1" dirty="0">
                  <a:solidFill>
                    <a:schemeClr val="tx1"/>
                  </a:solidFill>
                </a:rPr>
                <a:t>分散登校</a:t>
              </a:r>
              <a:endParaRPr kumimoji="1" lang="en-US" altLang="ja-JP" sz="2100" b="1" dirty="0">
                <a:solidFill>
                  <a:schemeClr val="tx1"/>
                </a:solidFill>
              </a:endParaRPr>
            </a:p>
            <a:p>
              <a:pPr algn="ctr"/>
              <a:r>
                <a:rPr kumimoji="1" lang="ja-JP" altLang="en-US" sz="2100" b="1" dirty="0">
                  <a:solidFill>
                    <a:schemeClr val="tx1"/>
                  </a:solidFill>
                </a:rPr>
                <a:t>授業再開</a:t>
              </a:r>
              <a:endParaRPr kumimoji="1" lang="en-US" altLang="ja-JP" sz="2100" b="1" dirty="0">
                <a:solidFill>
                  <a:schemeClr val="tx1"/>
                </a:solidFill>
              </a:endParaRPr>
            </a:p>
            <a:p>
              <a:pPr algn="ctr"/>
              <a:r>
                <a:rPr kumimoji="1" lang="ja-JP" altLang="en-US" sz="2100" b="1" dirty="0">
                  <a:solidFill>
                    <a:schemeClr val="tx1"/>
                  </a:solidFill>
                </a:rPr>
                <a:t>タブレット</a:t>
              </a:r>
            </a:p>
          </p:txBody>
        </p:sp>
        <p:cxnSp>
          <p:nvCxnSpPr>
            <p:cNvPr id="42" name="直線コネクタ 41">
              <a:extLst>
                <a:ext uri="{FF2B5EF4-FFF2-40B4-BE49-F238E27FC236}">
                  <a16:creationId xmlns:a16="http://schemas.microsoft.com/office/drawing/2014/main" id="{E663940E-013E-4A93-BA74-7AC0136E3D51}"/>
                </a:ext>
              </a:extLst>
            </p:cNvPr>
            <p:cNvCxnSpPr>
              <a:cxnSpLocks/>
              <a:endCxn id="40" idx="1"/>
            </p:cNvCxnSpPr>
            <p:nvPr/>
          </p:nvCxnSpPr>
          <p:spPr>
            <a:xfrm>
              <a:off x="8554639" y="3855863"/>
              <a:ext cx="1078723" cy="45065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9" name="グループ化 388">
            <a:extLst>
              <a:ext uri="{FF2B5EF4-FFF2-40B4-BE49-F238E27FC236}">
                <a16:creationId xmlns:a16="http://schemas.microsoft.com/office/drawing/2014/main" id="{22566DE0-C936-4F1C-A772-148B5B8185B6}"/>
              </a:ext>
            </a:extLst>
          </p:cNvPr>
          <p:cNvGrpSpPr/>
          <p:nvPr/>
        </p:nvGrpSpPr>
        <p:grpSpPr>
          <a:xfrm>
            <a:off x="5155048" y="4510730"/>
            <a:ext cx="1666586" cy="1661474"/>
            <a:chOff x="6831066" y="4389329"/>
            <a:chExt cx="2222115" cy="2215298"/>
          </a:xfrm>
        </p:grpSpPr>
        <p:sp>
          <p:nvSpPr>
            <p:cNvPr id="39" name="正方形/長方形 38">
              <a:extLst>
                <a:ext uri="{FF2B5EF4-FFF2-40B4-BE49-F238E27FC236}">
                  <a16:creationId xmlns:a16="http://schemas.microsoft.com/office/drawing/2014/main" id="{7FC74560-EF10-4E2B-970F-294847C11789}"/>
                </a:ext>
              </a:extLst>
            </p:cNvPr>
            <p:cNvSpPr/>
            <p:nvPr/>
          </p:nvSpPr>
          <p:spPr>
            <a:xfrm>
              <a:off x="6831066" y="5511156"/>
              <a:ext cx="2222115" cy="109347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巣ごもり　対策</a:t>
              </a:r>
            </a:p>
          </p:txBody>
        </p:sp>
        <p:cxnSp>
          <p:nvCxnSpPr>
            <p:cNvPr id="44" name="直線コネクタ 43">
              <a:extLst>
                <a:ext uri="{FF2B5EF4-FFF2-40B4-BE49-F238E27FC236}">
                  <a16:creationId xmlns:a16="http://schemas.microsoft.com/office/drawing/2014/main" id="{09722CB3-C01A-436A-95AF-5B21C9C8FD60}"/>
                </a:ext>
              </a:extLst>
            </p:cNvPr>
            <p:cNvCxnSpPr>
              <a:cxnSpLocks/>
              <a:endCxn id="39" idx="0"/>
            </p:cNvCxnSpPr>
            <p:nvPr/>
          </p:nvCxnSpPr>
          <p:spPr>
            <a:xfrm>
              <a:off x="7212927" y="4389329"/>
              <a:ext cx="729196" cy="112182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cxnSp>
        <p:nvCxnSpPr>
          <p:cNvPr id="48" name="直線コネクタ 47">
            <a:extLst>
              <a:ext uri="{FF2B5EF4-FFF2-40B4-BE49-F238E27FC236}">
                <a16:creationId xmlns:a16="http://schemas.microsoft.com/office/drawing/2014/main" id="{970D51DD-E755-4A43-AEBF-24563076A9A5}"/>
              </a:ext>
            </a:extLst>
          </p:cNvPr>
          <p:cNvCxnSpPr>
            <a:cxnSpLocks/>
            <a:stCxn id="22" idx="2"/>
          </p:cNvCxnSpPr>
          <p:nvPr/>
        </p:nvCxnSpPr>
        <p:spPr>
          <a:xfrm flipH="1">
            <a:off x="5357298" y="1472036"/>
            <a:ext cx="505365" cy="87438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383" name="グループ化 382">
            <a:extLst>
              <a:ext uri="{FF2B5EF4-FFF2-40B4-BE49-F238E27FC236}">
                <a16:creationId xmlns:a16="http://schemas.microsoft.com/office/drawing/2014/main" id="{8ABFC950-8113-441D-A797-E45EE0F7680B}"/>
              </a:ext>
            </a:extLst>
          </p:cNvPr>
          <p:cNvGrpSpPr/>
          <p:nvPr/>
        </p:nvGrpSpPr>
        <p:grpSpPr>
          <a:xfrm>
            <a:off x="332226" y="3224367"/>
            <a:ext cx="3057520" cy="1180114"/>
            <a:chOff x="442967" y="3156155"/>
            <a:chExt cx="4076693" cy="1573485"/>
          </a:xfrm>
        </p:grpSpPr>
        <p:sp>
          <p:nvSpPr>
            <p:cNvPr id="188" name="正方形/長方形 187">
              <a:extLst>
                <a:ext uri="{FF2B5EF4-FFF2-40B4-BE49-F238E27FC236}">
                  <a16:creationId xmlns:a16="http://schemas.microsoft.com/office/drawing/2014/main" id="{F63538E0-F707-4B61-AB95-353B382F3FA1}"/>
                </a:ext>
              </a:extLst>
            </p:cNvPr>
            <p:cNvSpPr/>
            <p:nvPr/>
          </p:nvSpPr>
          <p:spPr>
            <a:xfrm>
              <a:off x="442967" y="3156155"/>
              <a:ext cx="2559011" cy="157348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100" b="1" dirty="0">
                  <a:solidFill>
                    <a:schemeClr val="tx1"/>
                  </a:solidFill>
                </a:rPr>
                <a:t>マスクと消毒、ソーシャルディスタンス</a:t>
              </a:r>
            </a:p>
          </p:txBody>
        </p:sp>
        <p:cxnSp>
          <p:nvCxnSpPr>
            <p:cNvPr id="191" name="直線コネクタ 190">
              <a:extLst>
                <a:ext uri="{FF2B5EF4-FFF2-40B4-BE49-F238E27FC236}">
                  <a16:creationId xmlns:a16="http://schemas.microsoft.com/office/drawing/2014/main" id="{4A46D8A5-1270-4FE5-9389-7F664238580B}"/>
                </a:ext>
              </a:extLst>
            </p:cNvPr>
            <p:cNvCxnSpPr>
              <a:cxnSpLocks/>
              <a:stCxn id="188" idx="3"/>
            </p:cNvCxnSpPr>
            <p:nvPr/>
          </p:nvCxnSpPr>
          <p:spPr>
            <a:xfrm flipV="1">
              <a:off x="3001978" y="3683570"/>
              <a:ext cx="1517682" cy="25932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2" name="グループ化 381">
            <a:extLst>
              <a:ext uri="{FF2B5EF4-FFF2-40B4-BE49-F238E27FC236}">
                <a16:creationId xmlns:a16="http://schemas.microsoft.com/office/drawing/2014/main" id="{34F9E3AC-FC12-4208-9EEB-2ED53521DF2D}"/>
              </a:ext>
            </a:extLst>
          </p:cNvPr>
          <p:cNvGrpSpPr/>
          <p:nvPr/>
        </p:nvGrpSpPr>
        <p:grpSpPr>
          <a:xfrm>
            <a:off x="266776" y="689113"/>
            <a:ext cx="3338747" cy="2333125"/>
            <a:chOff x="355701" y="-224181"/>
            <a:chExt cx="4451662" cy="3110831"/>
          </a:xfrm>
        </p:grpSpPr>
        <p:sp>
          <p:nvSpPr>
            <p:cNvPr id="196" name="正方形/長方形 195">
              <a:extLst>
                <a:ext uri="{FF2B5EF4-FFF2-40B4-BE49-F238E27FC236}">
                  <a16:creationId xmlns:a16="http://schemas.microsoft.com/office/drawing/2014/main" id="{B4FE936A-D297-4B80-AC68-0AA714F6F047}"/>
                </a:ext>
              </a:extLst>
            </p:cNvPr>
            <p:cNvSpPr/>
            <p:nvPr/>
          </p:nvSpPr>
          <p:spPr>
            <a:xfrm>
              <a:off x="355701" y="-224181"/>
              <a:ext cx="2992261" cy="2959940"/>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100" b="1" dirty="0">
                  <a:solidFill>
                    <a:schemeClr val="tx1"/>
                  </a:solidFill>
                </a:rPr>
                <a:t>ワクチンや薬の開発と接種</a:t>
              </a:r>
              <a:endParaRPr kumimoji="1" lang="en-US" altLang="ja-JP" sz="2100" b="1" dirty="0">
                <a:solidFill>
                  <a:schemeClr val="tx1"/>
                </a:solidFill>
              </a:endParaRPr>
            </a:p>
            <a:p>
              <a:endParaRPr kumimoji="1" lang="en-US" altLang="ja-JP" sz="2100" b="1" dirty="0">
                <a:solidFill>
                  <a:schemeClr val="tx1"/>
                </a:solidFill>
              </a:endParaRPr>
            </a:p>
            <a:p>
              <a:endParaRPr kumimoji="1" lang="en-US" altLang="ja-JP" sz="2100" b="1" dirty="0">
                <a:solidFill>
                  <a:schemeClr val="tx1"/>
                </a:solidFill>
              </a:endParaRPr>
            </a:p>
            <a:p>
              <a:r>
                <a:rPr kumimoji="1" lang="ja-JP" altLang="en-US" sz="2100" b="1" dirty="0">
                  <a:solidFill>
                    <a:schemeClr val="tx1"/>
                  </a:solidFill>
                </a:rPr>
                <a:t>医療施設の不足</a:t>
              </a:r>
              <a:endParaRPr kumimoji="1" lang="en-US" altLang="ja-JP" sz="2100" b="1" dirty="0">
                <a:solidFill>
                  <a:schemeClr val="tx1"/>
                </a:solidFill>
              </a:endParaRPr>
            </a:p>
            <a:p>
              <a:r>
                <a:rPr kumimoji="1" lang="ja-JP" altLang="en-US" sz="2100" b="1" dirty="0">
                  <a:solidFill>
                    <a:schemeClr val="tx1"/>
                  </a:solidFill>
                </a:rPr>
                <a:t>医療従事者の負担</a:t>
              </a:r>
              <a:endParaRPr kumimoji="1" lang="en-US" altLang="ja-JP" sz="2100" b="1" dirty="0">
                <a:solidFill>
                  <a:schemeClr val="tx1"/>
                </a:solidFill>
              </a:endParaRPr>
            </a:p>
          </p:txBody>
        </p:sp>
        <p:cxnSp>
          <p:nvCxnSpPr>
            <p:cNvPr id="197" name="直線コネクタ 196">
              <a:extLst>
                <a:ext uri="{FF2B5EF4-FFF2-40B4-BE49-F238E27FC236}">
                  <a16:creationId xmlns:a16="http://schemas.microsoft.com/office/drawing/2014/main" id="{5312D7C1-4EDB-4FFE-ABD2-04AC2DAF0F3D}"/>
                </a:ext>
              </a:extLst>
            </p:cNvPr>
            <p:cNvCxnSpPr>
              <a:cxnSpLocks/>
            </p:cNvCxnSpPr>
            <p:nvPr/>
          </p:nvCxnSpPr>
          <p:spPr>
            <a:xfrm>
              <a:off x="3351094" y="1828460"/>
              <a:ext cx="1456269" cy="105819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4" name="グループ化 383">
            <a:extLst>
              <a:ext uri="{FF2B5EF4-FFF2-40B4-BE49-F238E27FC236}">
                <a16:creationId xmlns:a16="http://schemas.microsoft.com/office/drawing/2014/main" id="{6802907C-5D96-4330-BFC0-BA2BB5C4A3BD}"/>
              </a:ext>
            </a:extLst>
          </p:cNvPr>
          <p:cNvGrpSpPr/>
          <p:nvPr/>
        </p:nvGrpSpPr>
        <p:grpSpPr>
          <a:xfrm>
            <a:off x="6502124" y="711217"/>
            <a:ext cx="2512774" cy="2089931"/>
            <a:chOff x="8669511" y="229353"/>
            <a:chExt cx="3350369" cy="2786575"/>
          </a:xfrm>
        </p:grpSpPr>
        <p:sp>
          <p:nvSpPr>
            <p:cNvPr id="41" name="正方形/長方形 40">
              <a:extLst>
                <a:ext uri="{FF2B5EF4-FFF2-40B4-BE49-F238E27FC236}">
                  <a16:creationId xmlns:a16="http://schemas.microsoft.com/office/drawing/2014/main" id="{71F585E0-E595-42E5-8C0A-3BF157EED536}"/>
                </a:ext>
              </a:extLst>
            </p:cNvPr>
            <p:cNvSpPr/>
            <p:nvPr/>
          </p:nvSpPr>
          <p:spPr>
            <a:xfrm>
              <a:off x="9630285" y="229353"/>
              <a:ext cx="2385861" cy="45662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収入の減少</a:t>
              </a:r>
            </a:p>
          </p:txBody>
        </p:sp>
        <p:cxnSp>
          <p:nvCxnSpPr>
            <p:cNvPr id="59" name="直線コネクタ 58">
              <a:extLst>
                <a:ext uri="{FF2B5EF4-FFF2-40B4-BE49-F238E27FC236}">
                  <a16:creationId xmlns:a16="http://schemas.microsoft.com/office/drawing/2014/main" id="{B0B659FA-D61B-4C17-BF0E-C05941F59908}"/>
                </a:ext>
              </a:extLst>
            </p:cNvPr>
            <p:cNvCxnSpPr>
              <a:cxnSpLocks/>
              <a:stCxn id="22" idx="3"/>
              <a:endCxn id="41" idx="1"/>
            </p:cNvCxnSpPr>
            <p:nvPr/>
          </p:nvCxnSpPr>
          <p:spPr>
            <a:xfrm flipV="1">
              <a:off x="8669511" y="457664"/>
              <a:ext cx="960774" cy="3403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6" name="正方形/長方形 205">
              <a:extLst>
                <a:ext uri="{FF2B5EF4-FFF2-40B4-BE49-F238E27FC236}">
                  <a16:creationId xmlns:a16="http://schemas.microsoft.com/office/drawing/2014/main" id="{7742C745-BB43-4F29-AE28-772AAA06D216}"/>
                </a:ext>
              </a:extLst>
            </p:cNvPr>
            <p:cNvSpPr/>
            <p:nvPr/>
          </p:nvSpPr>
          <p:spPr>
            <a:xfrm>
              <a:off x="9634019" y="2485244"/>
              <a:ext cx="2385861"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持続支援金</a:t>
              </a:r>
            </a:p>
          </p:txBody>
        </p:sp>
        <p:cxnSp>
          <p:nvCxnSpPr>
            <p:cNvPr id="214" name="直線コネクタ 213">
              <a:extLst>
                <a:ext uri="{FF2B5EF4-FFF2-40B4-BE49-F238E27FC236}">
                  <a16:creationId xmlns:a16="http://schemas.microsoft.com/office/drawing/2014/main" id="{CB565B51-7424-43EA-B9BC-24888A435EB7}"/>
                </a:ext>
              </a:extLst>
            </p:cNvPr>
            <p:cNvCxnSpPr>
              <a:cxnSpLocks/>
              <a:stCxn id="22" idx="3"/>
              <a:endCxn id="206" idx="1"/>
            </p:cNvCxnSpPr>
            <p:nvPr/>
          </p:nvCxnSpPr>
          <p:spPr>
            <a:xfrm>
              <a:off x="8669512" y="739069"/>
              <a:ext cx="964506" cy="201151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7" name="グループ化 386">
            <a:extLst>
              <a:ext uri="{FF2B5EF4-FFF2-40B4-BE49-F238E27FC236}">
                <a16:creationId xmlns:a16="http://schemas.microsoft.com/office/drawing/2014/main" id="{26802B47-ADB7-4D2E-9011-2CCE4BC9E45D}"/>
              </a:ext>
            </a:extLst>
          </p:cNvPr>
          <p:cNvGrpSpPr/>
          <p:nvPr/>
        </p:nvGrpSpPr>
        <p:grpSpPr>
          <a:xfrm>
            <a:off x="327824" y="4157561"/>
            <a:ext cx="3409186" cy="2268641"/>
            <a:chOff x="437099" y="4135373"/>
            <a:chExt cx="4545581" cy="3024854"/>
          </a:xfrm>
        </p:grpSpPr>
        <p:cxnSp>
          <p:nvCxnSpPr>
            <p:cNvPr id="65" name="直線コネクタ 64">
              <a:extLst>
                <a:ext uri="{FF2B5EF4-FFF2-40B4-BE49-F238E27FC236}">
                  <a16:creationId xmlns:a16="http://schemas.microsoft.com/office/drawing/2014/main" id="{95518BBA-8E9F-4496-8B08-83F86B42025E}"/>
                </a:ext>
              </a:extLst>
            </p:cNvPr>
            <p:cNvCxnSpPr>
              <a:cxnSpLocks/>
            </p:cNvCxnSpPr>
            <p:nvPr/>
          </p:nvCxnSpPr>
          <p:spPr>
            <a:xfrm flipV="1">
              <a:off x="2932867" y="4135373"/>
              <a:ext cx="2049813" cy="108684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41" name="正方形/長方形 240">
              <a:extLst>
                <a:ext uri="{FF2B5EF4-FFF2-40B4-BE49-F238E27FC236}">
                  <a16:creationId xmlns:a16="http://schemas.microsoft.com/office/drawing/2014/main" id="{24E85889-19FC-4259-957A-B3C47FF8835B}"/>
                </a:ext>
              </a:extLst>
            </p:cNvPr>
            <p:cNvSpPr/>
            <p:nvPr/>
          </p:nvSpPr>
          <p:spPr>
            <a:xfrm>
              <a:off x="437099" y="4960480"/>
              <a:ext cx="2559010" cy="2199747"/>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100" b="1" dirty="0">
                  <a:solidFill>
                    <a:schemeClr val="tx1"/>
                  </a:solidFill>
                </a:rPr>
                <a:t>オリンピック</a:t>
              </a:r>
              <a:endParaRPr kumimoji="1" lang="en-US" altLang="ja-JP" sz="2100" b="1" dirty="0">
                <a:solidFill>
                  <a:schemeClr val="tx1"/>
                </a:solidFill>
              </a:endParaRPr>
            </a:p>
            <a:p>
              <a:r>
                <a:rPr kumimoji="1" lang="ja-JP" altLang="en-US" sz="2100" b="1" dirty="0">
                  <a:solidFill>
                    <a:schemeClr val="tx1"/>
                  </a:solidFill>
                </a:rPr>
                <a:t>パラリンピック、大会延期</a:t>
              </a:r>
              <a:endParaRPr kumimoji="1" lang="en-US" altLang="ja-JP" sz="2100" b="1" dirty="0">
                <a:solidFill>
                  <a:schemeClr val="tx1"/>
                </a:solidFill>
              </a:endParaRPr>
            </a:p>
            <a:p>
              <a:r>
                <a:rPr kumimoji="1" lang="ja-JP" altLang="en-US" sz="2100" b="1" dirty="0">
                  <a:solidFill>
                    <a:schemeClr val="tx1"/>
                  </a:solidFill>
                </a:rPr>
                <a:t>音楽フェスも</a:t>
              </a:r>
            </a:p>
          </p:txBody>
        </p:sp>
      </p:grpSp>
      <p:grpSp>
        <p:nvGrpSpPr>
          <p:cNvPr id="388" name="グループ化 387">
            <a:extLst>
              <a:ext uri="{FF2B5EF4-FFF2-40B4-BE49-F238E27FC236}">
                <a16:creationId xmlns:a16="http://schemas.microsoft.com/office/drawing/2014/main" id="{E4B6112F-4D1C-4A11-A9B7-60BA593B1177}"/>
              </a:ext>
            </a:extLst>
          </p:cNvPr>
          <p:cNvGrpSpPr/>
          <p:nvPr/>
        </p:nvGrpSpPr>
        <p:grpSpPr>
          <a:xfrm>
            <a:off x="2935183" y="4606997"/>
            <a:ext cx="1666586" cy="1551608"/>
            <a:chOff x="3947939" y="4529051"/>
            <a:chExt cx="2222115" cy="2068811"/>
          </a:xfrm>
        </p:grpSpPr>
        <p:sp>
          <p:nvSpPr>
            <p:cNvPr id="242" name="正方形/長方形 241">
              <a:extLst>
                <a:ext uri="{FF2B5EF4-FFF2-40B4-BE49-F238E27FC236}">
                  <a16:creationId xmlns:a16="http://schemas.microsoft.com/office/drawing/2014/main" id="{2766A7BB-2696-42B6-879E-959D9AFEDD06}"/>
                </a:ext>
              </a:extLst>
            </p:cNvPr>
            <p:cNvSpPr/>
            <p:nvPr/>
          </p:nvSpPr>
          <p:spPr>
            <a:xfrm>
              <a:off x="3947939" y="5504391"/>
              <a:ext cx="2222115" cy="109347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感染者数の変動・○波</a:t>
              </a:r>
            </a:p>
          </p:txBody>
        </p:sp>
        <p:cxnSp>
          <p:nvCxnSpPr>
            <p:cNvPr id="275" name="直線コネクタ 274">
              <a:extLst>
                <a:ext uri="{FF2B5EF4-FFF2-40B4-BE49-F238E27FC236}">
                  <a16:creationId xmlns:a16="http://schemas.microsoft.com/office/drawing/2014/main" id="{7A734DED-CAAB-48F2-9FD8-76A6533A1135}"/>
                </a:ext>
              </a:extLst>
            </p:cNvPr>
            <p:cNvCxnSpPr>
              <a:cxnSpLocks/>
              <a:stCxn id="242" idx="0"/>
            </p:cNvCxnSpPr>
            <p:nvPr/>
          </p:nvCxnSpPr>
          <p:spPr>
            <a:xfrm flipV="1">
              <a:off x="5058997" y="4529051"/>
              <a:ext cx="613465" cy="97534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302" name="正方形/長方形 301">
            <a:extLst>
              <a:ext uri="{FF2B5EF4-FFF2-40B4-BE49-F238E27FC236}">
                <a16:creationId xmlns:a16="http://schemas.microsoft.com/office/drawing/2014/main" id="{4AF12F44-D7C6-4481-84D0-E1C8A1CDB48D}"/>
              </a:ext>
            </a:extLst>
          </p:cNvPr>
          <p:cNvSpPr/>
          <p:nvPr/>
        </p:nvSpPr>
        <p:spPr>
          <a:xfrm>
            <a:off x="2765999" y="711217"/>
            <a:ext cx="1817739" cy="785300"/>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国際協力で　ワクチン入手</a:t>
            </a:r>
          </a:p>
        </p:txBody>
      </p:sp>
      <p:grpSp>
        <p:nvGrpSpPr>
          <p:cNvPr id="391" name="グループ化 390">
            <a:extLst>
              <a:ext uri="{FF2B5EF4-FFF2-40B4-BE49-F238E27FC236}">
                <a16:creationId xmlns:a16="http://schemas.microsoft.com/office/drawing/2014/main" id="{4A8F17B8-1683-4283-A769-224021B74908}"/>
              </a:ext>
            </a:extLst>
          </p:cNvPr>
          <p:cNvGrpSpPr/>
          <p:nvPr/>
        </p:nvGrpSpPr>
        <p:grpSpPr>
          <a:xfrm>
            <a:off x="6502124" y="1093504"/>
            <a:ext cx="2509974" cy="843345"/>
            <a:chOff x="8669512" y="315008"/>
            <a:chExt cx="3346636" cy="1124459"/>
          </a:xfrm>
        </p:grpSpPr>
        <p:sp>
          <p:nvSpPr>
            <p:cNvPr id="282" name="正方形/長方形 281">
              <a:extLst>
                <a:ext uri="{FF2B5EF4-FFF2-40B4-BE49-F238E27FC236}">
                  <a16:creationId xmlns:a16="http://schemas.microsoft.com/office/drawing/2014/main" id="{F51388EA-F7A0-4DED-840E-0AB1D0F170EE}"/>
                </a:ext>
              </a:extLst>
            </p:cNvPr>
            <p:cNvSpPr/>
            <p:nvPr/>
          </p:nvSpPr>
          <p:spPr>
            <a:xfrm>
              <a:off x="9630287" y="493551"/>
              <a:ext cx="2385861" cy="94591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貧困や</a:t>
              </a:r>
              <a:endParaRPr kumimoji="1" lang="en-US" altLang="ja-JP" sz="2100" b="1" dirty="0">
                <a:solidFill>
                  <a:schemeClr val="tx1"/>
                </a:solidFill>
              </a:endParaRPr>
            </a:p>
            <a:p>
              <a:pPr algn="ctr"/>
              <a:r>
                <a:rPr kumimoji="1" lang="ja-JP" altLang="en-US" sz="2100" b="1" dirty="0">
                  <a:solidFill>
                    <a:schemeClr val="tx1"/>
                  </a:solidFill>
                </a:rPr>
                <a:t>格差の拡大</a:t>
              </a:r>
            </a:p>
          </p:txBody>
        </p:sp>
        <p:cxnSp>
          <p:nvCxnSpPr>
            <p:cNvPr id="306" name="直線コネクタ 305">
              <a:extLst>
                <a:ext uri="{FF2B5EF4-FFF2-40B4-BE49-F238E27FC236}">
                  <a16:creationId xmlns:a16="http://schemas.microsoft.com/office/drawing/2014/main" id="{441406F2-5A8E-402B-8696-FF91BD663ADC}"/>
                </a:ext>
              </a:extLst>
            </p:cNvPr>
            <p:cNvCxnSpPr>
              <a:cxnSpLocks/>
              <a:stCxn id="282" idx="1"/>
              <a:endCxn id="22" idx="3"/>
            </p:cNvCxnSpPr>
            <p:nvPr/>
          </p:nvCxnSpPr>
          <p:spPr>
            <a:xfrm flipH="1" flipV="1">
              <a:off x="8669512" y="315008"/>
              <a:ext cx="960774" cy="6515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90" name="グループ化 389">
            <a:extLst>
              <a:ext uri="{FF2B5EF4-FFF2-40B4-BE49-F238E27FC236}">
                <a16:creationId xmlns:a16="http://schemas.microsoft.com/office/drawing/2014/main" id="{D1EF2D56-271B-48B4-814E-D09A77A5E1E2}"/>
              </a:ext>
            </a:extLst>
          </p:cNvPr>
          <p:cNvGrpSpPr/>
          <p:nvPr/>
        </p:nvGrpSpPr>
        <p:grpSpPr>
          <a:xfrm>
            <a:off x="6821634" y="5373126"/>
            <a:ext cx="2055904" cy="969471"/>
            <a:chOff x="9095499" y="6021160"/>
            <a:chExt cx="2741201" cy="1292628"/>
          </a:xfrm>
        </p:grpSpPr>
        <p:sp>
          <p:nvSpPr>
            <p:cNvPr id="248" name="正方形/長方形 247">
              <a:extLst>
                <a:ext uri="{FF2B5EF4-FFF2-40B4-BE49-F238E27FC236}">
                  <a16:creationId xmlns:a16="http://schemas.microsoft.com/office/drawing/2014/main" id="{8724D8A4-1956-4859-9784-E60C0D16612D}"/>
                </a:ext>
              </a:extLst>
            </p:cNvPr>
            <p:cNvSpPr/>
            <p:nvPr/>
          </p:nvSpPr>
          <p:spPr>
            <a:xfrm>
              <a:off x="9614589" y="6021160"/>
              <a:ext cx="2222111" cy="129262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音楽・アニメ・ゲームの配信</a:t>
              </a:r>
            </a:p>
          </p:txBody>
        </p:sp>
        <p:cxnSp>
          <p:nvCxnSpPr>
            <p:cNvPr id="309" name="直線コネクタ 308">
              <a:extLst>
                <a:ext uri="{FF2B5EF4-FFF2-40B4-BE49-F238E27FC236}">
                  <a16:creationId xmlns:a16="http://schemas.microsoft.com/office/drawing/2014/main" id="{666EC4B4-1BE2-4C33-A117-86512772A95A}"/>
                </a:ext>
              </a:extLst>
            </p:cNvPr>
            <p:cNvCxnSpPr>
              <a:cxnSpLocks/>
              <a:endCxn id="39" idx="3"/>
            </p:cNvCxnSpPr>
            <p:nvPr/>
          </p:nvCxnSpPr>
          <p:spPr>
            <a:xfrm flipH="1">
              <a:off x="9095499" y="6539863"/>
              <a:ext cx="534760"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cxnSp>
        <p:nvCxnSpPr>
          <p:cNvPr id="312" name="直線コネクタ 311">
            <a:extLst>
              <a:ext uri="{FF2B5EF4-FFF2-40B4-BE49-F238E27FC236}">
                <a16:creationId xmlns:a16="http://schemas.microsoft.com/office/drawing/2014/main" id="{F67E85A0-6FD1-4C49-B529-761B0C51C081}"/>
              </a:ext>
            </a:extLst>
          </p:cNvPr>
          <p:cNvCxnSpPr>
            <a:cxnSpLocks/>
            <a:stCxn id="302" idx="2"/>
          </p:cNvCxnSpPr>
          <p:nvPr/>
        </p:nvCxnSpPr>
        <p:spPr>
          <a:xfrm>
            <a:off x="3674869" y="1496517"/>
            <a:ext cx="463040" cy="96572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381" name="グループ化 380">
            <a:extLst>
              <a:ext uri="{FF2B5EF4-FFF2-40B4-BE49-F238E27FC236}">
                <a16:creationId xmlns:a16="http://schemas.microsoft.com/office/drawing/2014/main" id="{E6EC0D27-E8B0-458D-B5DD-B078F088B3B9}"/>
              </a:ext>
            </a:extLst>
          </p:cNvPr>
          <p:cNvGrpSpPr/>
          <p:nvPr/>
        </p:nvGrpSpPr>
        <p:grpSpPr>
          <a:xfrm>
            <a:off x="2797016" y="2156272"/>
            <a:ext cx="3705110" cy="2483878"/>
            <a:chOff x="4467599" y="1733547"/>
            <a:chExt cx="4201901" cy="3245465"/>
          </a:xfrm>
        </p:grpSpPr>
        <p:sp>
          <p:nvSpPr>
            <p:cNvPr id="332" name="楕円 331">
              <a:extLst>
                <a:ext uri="{FF2B5EF4-FFF2-40B4-BE49-F238E27FC236}">
                  <a16:creationId xmlns:a16="http://schemas.microsoft.com/office/drawing/2014/main" id="{AEC32034-5D6D-4808-B83E-24B7ABB8EC1E}"/>
                </a:ext>
              </a:extLst>
            </p:cNvPr>
            <p:cNvSpPr/>
            <p:nvPr/>
          </p:nvSpPr>
          <p:spPr>
            <a:xfrm>
              <a:off x="4467599" y="1733547"/>
              <a:ext cx="4201901" cy="32454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49" name="正方形/長方形 48">
              <a:extLst>
                <a:ext uri="{FF2B5EF4-FFF2-40B4-BE49-F238E27FC236}">
                  <a16:creationId xmlns:a16="http://schemas.microsoft.com/office/drawing/2014/main" id="{136F294A-A909-48FF-9815-E2938BCBE718}"/>
                </a:ext>
              </a:extLst>
            </p:cNvPr>
            <p:cNvSpPr/>
            <p:nvPr/>
          </p:nvSpPr>
          <p:spPr>
            <a:xfrm>
              <a:off x="6976351" y="2023777"/>
              <a:ext cx="452949" cy="3819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移</a:t>
              </a:r>
            </a:p>
          </p:txBody>
        </p:sp>
        <p:sp>
          <p:nvSpPr>
            <p:cNvPr id="335" name="正方形/長方形 334">
              <a:extLst>
                <a:ext uri="{FF2B5EF4-FFF2-40B4-BE49-F238E27FC236}">
                  <a16:creationId xmlns:a16="http://schemas.microsoft.com/office/drawing/2014/main" id="{6194CBE6-5E58-4221-A688-97D3EF8E17BB}"/>
                </a:ext>
              </a:extLst>
            </p:cNvPr>
            <p:cNvSpPr/>
            <p:nvPr/>
          </p:nvSpPr>
          <p:spPr>
            <a:xfrm>
              <a:off x="7720509" y="2530771"/>
              <a:ext cx="491936" cy="45662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動</a:t>
              </a:r>
            </a:p>
          </p:txBody>
        </p:sp>
        <p:sp>
          <p:nvSpPr>
            <p:cNvPr id="336" name="正方形/長方形 335">
              <a:extLst>
                <a:ext uri="{FF2B5EF4-FFF2-40B4-BE49-F238E27FC236}">
                  <a16:creationId xmlns:a16="http://schemas.microsoft.com/office/drawing/2014/main" id="{CA7AE8B7-ACFD-4C33-988F-BFDB82EB9AC8}"/>
                </a:ext>
              </a:extLst>
            </p:cNvPr>
            <p:cNvSpPr/>
            <p:nvPr/>
          </p:nvSpPr>
          <p:spPr>
            <a:xfrm>
              <a:off x="8020681" y="3455260"/>
              <a:ext cx="506566" cy="45662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制</a:t>
              </a:r>
            </a:p>
          </p:txBody>
        </p:sp>
        <p:sp>
          <p:nvSpPr>
            <p:cNvPr id="337" name="正方形/長方形 336">
              <a:extLst>
                <a:ext uri="{FF2B5EF4-FFF2-40B4-BE49-F238E27FC236}">
                  <a16:creationId xmlns:a16="http://schemas.microsoft.com/office/drawing/2014/main" id="{B81B5D8A-6D71-49E0-9DAD-6BC61B3A85A0}"/>
                </a:ext>
              </a:extLst>
            </p:cNvPr>
            <p:cNvSpPr/>
            <p:nvPr/>
          </p:nvSpPr>
          <p:spPr>
            <a:xfrm>
              <a:off x="7466599" y="4185873"/>
              <a:ext cx="352950" cy="4042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限</a:t>
              </a:r>
            </a:p>
          </p:txBody>
        </p:sp>
      </p:grpSp>
      <p:grpSp>
        <p:nvGrpSpPr>
          <p:cNvPr id="380" name="グループ化 379">
            <a:extLst>
              <a:ext uri="{FF2B5EF4-FFF2-40B4-BE49-F238E27FC236}">
                <a16:creationId xmlns:a16="http://schemas.microsoft.com/office/drawing/2014/main" id="{59C271C4-D9BE-4354-B176-0BB9AF9E1905}"/>
              </a:ext>
            </a:extLst>
          </p:cNvPr>
          <p:cNvGrpSpPr/>
          <p:nvPr/>
        </p:nvGrpSpPr>
        <p:grpSpPr>
          <a:xfrm>
            <a:off x="3435538" y="2544907"/>
            <a:ext cx="2443516" cy="1750204"/>
            <a:chOff x="4983207" y="6202579"/>
            <a:chExt cx="3258021" cy="2333605"/>
          </a:xfrm>
        </p:grpSpPr>
        <p:sp>
          <p:nvSpPr>
            <p:cNvPr id="220" name="楕円 219">
              <a:extLst>
                <a:ext uri="{FF2B5EF4-FFF2-40B4-BE49-F238E27FC236}">
                  <a16:creationId xmlns:a16="http://schemas.microsoft.com/office/drawing/2014/main" id="{87964EE6-6F18-4FB8-B6BC-48D6A1C97B1F}"/>
                </a:ext>
              </a:extLst>
            </p:cNvPr>
            <p:cNvSpPr/>
            <p:nvPr/>
          </p:nvSpPr>
          <p:spPr>
            <a:xfrm>
              <a:off x="4983207" y="6202579"/>
              <a:ext cx="3258021" cy="233360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7" name="正方形/長方形 26">
              <a:extLst>
                <a:ext uri="{FF2B5EF4-FFF2-40B4-BE49-F238E27FC236}">
                  <a16:creationId xmlns:a16="http://schemas.microsoft.com/office/drawing/2014/main" id="{3E84613D-4B63-483F-BCEE-3134F6295486}"/>
                </a:ext>
              </a:extLst>
            </p:cNvPr>
            <p:cNvSpPr/>
            <p:nvPr/>
          </p:nvSpPr>
          <p:spPr>
            <a:xfrm>
              <a:off x="5452499" y="6747960"/>
              <a:ext cx="2489624" cy="147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新型コロナ</a:t>
              </a:r>
              <a:endParaRPr kumimoji="1" lang="en-US" altLang="ja-JP" sz="2400" b="1" dirty="0">
                <a:solidFill>
                  <a:schemeClr val="tx1"/>
                </a:solidFill>
              </a:endParaRPr>
            </a:p>
            <a:p>
              <a:pPr algn="ctr"/>
              <a:r>
                <a:rPr kumimoji="1" lang="ja-JP" altLang="en-US" sz="2400" b="1" dirty="0">
                  <a:solidFill>
                    <a:schemeClr val="tx1"/>
                  </a:solidFill>
                </a:rPr>
                <a:t>感染症の</a:t>
              </a:r>
              <a:endParaRPr kumimoji="1" lang="en-US" altLang="ja-JP" sz="2400" b="1" dirty="0">
                <a:solidFill>
                  <a:schemeClr val="tx1"/>
                </a:solidFill>
              </a:endParaRPr>
            </a:p>
            <a:p>
              <a:pPr algn="ctr"/>
              <a:r>
                <a:rPr kumimoji="1" lang="ja-JP" altLang="en-US" sz="2400" b="1" dirty="0">
                  <a:solidFill>
                    <a:schemeClr val="tx1"/>
                  </a:solidFill>
                </a:rPr>
                <a:t>大流行</a:t>
              </a:r>
            </a:p>
          </p:txBody>
        </p:sp>
      </p:grpSp>
      <p:sp>
        <p:nvSpPr>
          <p:cNvPr id="2" name="楕円 1">
            <a:extLst>
              <a:ext uri="{FF2B5EF4-FFF2-40B4-BE49-F238E27FC236}">
                <a16:creationId xmlns:a16="http://schemas.microsoft.com/office/drawing/2014/main" id="{81C6E12C-5797-40D1-A033-7511501A15CC}"/>
              </a:ext>
            </a:extLst>
          </p:cNvPr>
          <p:cNvSpPr/>
          <p:nvPr/>
        </p:nvSpPr>
        <p:spPr>
          <a:xfrm>
            <a:off x="419053" y="1374873"/>
            <a:ext cx="2244195" cy="542004"/>
          </a:xfrm>
          <a:prstGeom prst="ellipse">
            <a:avLst/>
          </a:prstGeom>
          <a:solidFill>
            <a:srgbClr val="92D050">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科学・薬学</a:t>
            </a:r>
          </a:p>
        </p:txBody>
      </p:sp>
      <p:sp>
        <p:nvSpPr>
          <p:cNvPr id="56" name="楕円 55">
            <a:extLst>
              <a:ext uri="{FF2B5EF4-FFF2-40B4-BE49-F238E27FC236}">
                <a16:creationId xmlns:a16="http://schemas.microsoft.com/office/drawing/2014/main" id="{57D0092A-35AA-4D0F-9693-C5E8A9225AD8}"/>
              </a:ext>
            </a:extLst>
          </p:cNvPr>
          <p:cNvSpPr/>
          <p:nvPr/>
        </p:nvSpPr>
        <p:spPr>
          <a:xfrm>
            <a:off x="2168090" y="1844378"/>
            <a:ext cx="1039669" cy="5420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政治</a:t>
            </a:r>
          </a:p>
        </p:txBody>
      </p:sp>
      <p:sp>
        <p:nvSpPr>
          <p:cNvPr id="57" name="楕円 56">
            <a:extLst>
              <a:ext uri="{FF2B5EF4-FFF2-40B4-BE49-F238E27FC236}">
                <a16:creationId xmlns:a16="http://schemas.microsoft.com/office/drawing/2014/main" id="{A286057D-486D-4978-BC99-AEC44B23696E}"/>
              </a:ext>
            </a:extLst>
          </p:cNvPr>
          <p:cNvSpPr/>
          <p:nvPr/>
        </p:nvSpPr>
        <p:spPr>
          <a:xfrm>
            <a:off x="1583171" y="2636564"/>
            <a:ext cx="1229296" cy="49173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医学</a:t>
            </a:r>
          </a:p>
        </p:txBody>
      </p:sp>
      <p:sp>
        <p:nvSpPr>
          <p:cNvPr id="58" name="楕円 57">
            <a:extLst>
              <a:ext uri="{FF2B5EF4-FFF2-40B4-BE49-F238E27FC236}">
                <a16:creationId xmlns:a16="http://schemas.microsoft.com/office/drawing/2014/main" id="{029AEF6F-B15D-46A1-B00E-60E8D92CC44A}"/>
              </a:ext>
            </a:extLst>
          </p:cNvPr>
          <p:cNvSpPr/>
          <p:nvPr/>
        </p:nvSpPr>
        <p:spPr>
          <a:xfrm>
            <a:off x="1768951" y="3592061"/>
            <a:ext cx="1059193" cy="49173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保健</a:t>
            </a:r>
          </a:p>
        </p:txBody>
      </p:sp>
      <p:sp>
        <p:nvSpPr>
          <p:cNvPr id="60" name="楕円 59">
            <a:extLst>
              <a:ext uri="{FF2B5EF4-FFF2-40B4-BE49-F238E27FC236}">
                <a16:creationId xmlns:a16="http://schemas.microsoft.com/office/drawing/2014/main" id="{DCC689FC-C974-4561-97CE-C97FA242B6F8}"/>
              </a:ext>
            </a:extLst>
          </p:cNvPr>
          <p:cNvSpPr/>
          <p:nvPr/>
        </p:nvSpPr>
        <p:spPr>
          <a:xfrm>
            <a:off x="1654119" y="4343612"/>
            <a:ext cx="1164295" cy="491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体育</a:t>
            </a:r>
          </a:p>
        </p:txBody>
      </p:sp>
      <p:sp>
        <p:nvSpPr>
          <p:cNvPr id="61" name="楕円 60">
            <a:extLst>
              <a:ext uri="{FF2B5EF4-FFF2-40B4-BE49-F238E27FC236}">
                <a16:creationId xmlns:a16="http://schemas.microsoft.com/office/drawing/2014/main" id="{74EC19C4-FB44-436A-9C33-67287A11AACB}"/>
              </a:ext>
            </a:extLst>
          </p:cNvPr>
          <p:cNvSpPr/>
          <p:nvPr/>
        </p:nvSpPr>
        <p:spPr>
          <a:xfrm>
            <a:off x="1768951" y="4851476"/>
            <a:ext cx="1128053" cy="491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総合</a:t>
            </a:r>
          </a:p>
        </p:txBody>
      </p:sp>
      <p:sp>
        <p:nvSpPr>
          <p:cNvPr id="62" name="楕円 61">
            <a:extLst>
              <a:ext uri="{FF2B5EF4-FFF2-40B4-BE49-F238E27FC236}">
                <a16:creationId xmlns:a16="http://schemas.microsoft.com/office/drawing/2014/main" id="{6159475A-52BE-4BC3-96FE-4FD6E8939417}"/>
              </a:ext>
            </a:extLst>
          </p:cNvPr>
          <p:cNvSpPr/>
          <p:nvPr/>
        </p:nvSpPr>
        <p:spPr>
          <a:xfrm>
            <a:off x="2825474" y="4745813"/>
            <a:ext cx="2285104" cy="491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数学・情報</a:t>
            </a:r>
          </a:p>
        </p:txBody>
      </p:sp>
      <p:sp>
        <p:nvSpPr>
          <p:cNvPr id="63" name="楕円 62">
            <a:extLst>
              <a:ext uri="{FF2B5EF4-FFF2-40B4-BE49-F238E27FC236}">
                <a16:creationId xmlns:a16="http://schemas.microsoft.com/office/drawing/2014/main" id="{78102678-F5E2-436A-9468-E0589E740AAA}"/>
              </a:ext>
            </a:extLst>
          </p:cNvPr>
          <p:cNvSpPr/>
          <p:nvPr/>
        </p:nvSpPr>
        <p:spPr>
          <a:xfrm>
            <a:off x="5321332" y="4745813"/>
            <a:ext cx="1069428" cy="491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家庭</a:t>
            </a:r>
          </a:p>
        </p:txBody>
      </p:sp>
      <p:sp>
        <p:nvSpPr>
          <p:cNvPr id="64" name="楕円 63">
            <a:extLst>
              <a:ext uri="{FF2B5EF4-FFF2-40B4-BE49-F238E27FC236}">
                <a16:creationId xmlns:a16="http://schemas.microsoft.com/office/drawing/2014/main" id="{BD7474E6-B66D-4282-8181-694075F6E3A4}"/>
              </a:ext>
            </a:extLst>
          </p:cNvPr>
          <p:cNvSpPr/>
          <p:nvPr/>
        </p:nvSpPr>
        <p:spPr>
          <a:xfrm>
            <a:off x="6789886" y="4793965"/>
            <a:ext cx="2284360" cy="491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音楽・美術</a:t>
            </a:r>
          </a:p>
        </p:txBody>
      </p:sp>
      <p:sp>
        <p:nvSpPr>
          <p:cNvPr id="66" name="楕円 65">
            <a:extLst>
              <a:ext uri="{FF2B5EF4-FFF2-40B4-BE49-F238E27FC236}">
                <a16:creationId xmlns:a16="http://schemas.microsoft.com/office/drawing/2014/main" id="{97D05F59-B9B0-4018-84C2-6AEB6041D7B7}"/>
              </a:ext>
            </a:extLst>
          </p:cNvPr>
          <p:cNvSpPr/>
          <p:nvPr/>
        </p:nvSpPr>
        <p:spPr>
          <a:xfrm>
            <a:off x="6717587" y="3245333"/>
            <a:ext cx="1127699" cy="491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a:t>教育</a:t>
            </a:r>
            <a:endParaRPr kumimoji="1" lang="ja-JP" altLang="en-US" sz="2100" b="1" dirty="0"/>
          </a:p>
        </p:txBody>
      </p:sp>
      <p:sp>
        <p:nvSpPr>
          <p:cNvPr id="67" name="楕円 66">
            <a:extLst>
              <a:ext uri="{FF2B5EF4-FFF2-40B4-BE49-F238E27FC236}">
                <a16:creationId xmlns:a16="http://schemas.microsoft.com/office/drawing/2014/main" id="{30B16F64-A2EA-446C-B6AF-40F5A6D225CB}"/>
              </a:ext>
            </a:extLst>
          </p:cNvPr>
          <p:cNvSpPr/>
          <p:nvPr/>
        </p:nvSpPr>
        <p:spPr>
          <a:xfrm>
            <a:off x="5522190" y="1805748"/>
            <a:ext cx="2200041" cy="5488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政治・経済</a:t>
            </a:r>
          </a:p>
        </p:txBody>
      </p:sp>
      <p:sp>
        <p:nvSpPr>
          <p:cNvPr id="68" name="楕円 67">
            <a:extLst>
              <a:ext uri="{FF2B5EF4-FFF2-40B4-BE49-F238E27FC236}">
                <a16:creationId xmlns:a16="http://schemas.microsoft.com/office/drawing/2014/main" id="{1FA1CB68-B832-48B9-B23F-7D6BD0FFEE08}"/>
              </a:ext>
            </a:extLst>
          </p:cNvPr>
          <p:cNvSpPr/>
          <p:nvPr/>
        </p:nvSpPr>
        <p:spPr>
          <a:xfrm>
            <a:off x="2976890" y="1431538"/>
            <a:ext cx="2623059" cy="816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外国語・宗教</a:t>
            </a:r>
            <a:endParaRPr kumimoji="1" lang="en-US" altLang="ja-JP" sz="2100" b="1" dirty="0"/>
          </a:p>
          <a:p>
            <a:pPr algn="ctr"/>
            <a:r>
              <a:rPr kumimoji="1" lang="ja-JP" altLang="en-US" sz="2100" b="1" dirty="0"/>
              <a:t>政治・公民</a:t>
            </a:r>
          </a:p>
        </p:txBody>
      </p:sp>
      <p:sp>
        <p:nvSpPr>
          <p:cNvPr id="3" name="テキスト ボックス 2">
            <a:extLst>
              <a:ext uri="{FF2B5EF4-FFF2-40B4-BE49-F238E27FC236}">
                <a16:creationId xmlns:a16="http://schemas.microsoft.com/office/drawing/2014/main" id="{8D93FAA3-FFF1-2F3C-115F-89C0ACF7A487}"/>
              </a:ext>
            </a:extLst>
          </p:cNvPr>
          <p:cNvSpPr txBox="1"/>
          <p:nvPr/>
        </p:nvSpPr>
        <p:spPr>
          <a:xfrm flipH="1">
            <a:off x="218528" y="133391"/>
            <a:ext cx="8877536" cy="430887"/>
          </a:xfrm>
          <a:prstGeom prst="rect">
            <a:avLst/>
          </a:prstGeom>
          <a:solidFill>
            <a:srgbClr val="FFFF81"/>
          </a:solidFill>
        </p:spPr>
        <p:txBody>
          <a:bodyPr wrap="square" rtlCol="0">
            <a:spAutoFit/>
          </a:bodyPr>
          <a:lstStyle/>
          <a:p>
            <a:r>
              <a:rPr kumimoji="1" lang="ja-JP" altLang="en-US" sz="2200" dirty="0">
                <a:latin typeface="AR丸ゴシック体E" panose="020F0909000000000000" pitchFamily="49" charset="-128"/>
                <a:ea typeface="AR丸ゴシック体E" panose="020F0909000000000000" pitchFamily="49" charset="-128"/>
              </a:rPr>
              <a:t>コロナは医学や薬学の問題だったのに、それだけで対応できない現状</a:t>
            </a:r>
          </a:p>
        </p:txBody>
      </p:sp>
      <p:sp>
        <p:nvSpPr>
          <p:cNvPr id="4" name="正方形/長方形 3">
            <a:extLst>
              <a:ext uri="{FF2B5EF4-FFF2-40B4-BE49-F238E27FC236}">
                <a16:creationId xmlns:a16="http://schemas.microsoft.com/office/drawing/2014/main" id="{69D97401-13C2-06CF-8740-2F9BD48ACE9F}"/>
              </a:ext>
            </a:extLst>
          </p:cNvPr>
          <p:cNvSpPr/>
          <p:nvPr/>
        </p:nvSpPr>
        <p:spPr>
          <a:xfrm>
            <a:off x="3340120" y="2579117"/>
            <a:ext cx="388618" cy="2864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薬</a:t>
            </a:r>
          </a:p>
        </p:txBody>
      </p:sp>
      <p:sp>
        <p:nvSpPr>
          <p:cNvPr id="5" name="正方形/長方形 4">
            <a:extLst>
              <a:ext uri="{FF2B5EF4-FFF2-40B4-BE49-F238E27FC236}">
                <a16:creationId xmlns:a16="http://schemas.microsoft.com/office/drawing/2014/main" id="{2FDF1862-CF96-1398-4C20-661877BC0279}"/>
              </a:ext>
            </a:extLst>
          </p:cNvPr>
          <p:cNvSpPr/>
          <p:nvPr/>
        </p:nvSpPr>
        <p:spPr>
          <a:xfrm>
            <a:off x="3011564" y="3013528"/>
            <a:ext cx="388618" cy="2864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が</a:t>
            </a:r>
          </a:p>
        </p:txBody>
      </p:sp>
      <p:sp>
        <p:nvSpPr>
          <p:cNvPr id="6" name="正方形/長方形 5">
            <a:extLst>
              <a:ext uri="{FF2B5EF4-FFF2-40B4-BE49-F238E27FC236}">
                <a16:creationId xmlns:a16="http://schemas.microsoft.com/office/drawing/2014/main" id="{3325EC37-4F78-63BC-096B-2B577BA40A96}"/>
              </a:ext>
            </a:extLst>
          </p:cNvPr>
          <p:cNvSpPr/>
          <p:nvPr/>
        </p:nvSpPr>
        <p:spPr>
          <a:xfrm>
            <a:off x="3001464" y="3444557"/>
            <a:ext cx="388618" cy="2864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な</a:t>
            </a:r>
          </a:p>
        </p:txBody>
      </p:sp>
      <p:sp>
        <p:nvSpPr>
          <p:cNvPr id="7" name="正方形/長方形 6">
            <a:extLst>
              <a:ext uri="{FF2B5EF4-FFF2-40B4-BE49-F238E27FC236}">
                <a16:creationId xmlns:a16="http://schemas.microsoft.com/office/drawing/2014/main" id="{AF309C8C-318D-9A77-D2B1-D1014EA8E1D4}"/>
              </a:ext>
            </a:extLst>
          </p:cNvPr>
          <p:cNvSpPr/>
          <p:nvPr/>
        </p:nvSpPr>
        <p:spPr>
          <a:xfrm>
            <a:off x="3212037" y="3846595"/>
            <a:ext cx="388618" cy="2864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い</a:t>
            </a:r>
          </a:p>
        </p:txBody>
      </p:sp>
    </p:spTree>
    <p:extLst>
      <p:ext uri="{BB962C8B-B14F-4D97-AF65-F5344CB8AC3E}">
        <p14:creationId xmlns:p14="http://schemas.microsoft.com/office/powerpoint/2010/main" val="81898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1"/>
                                        </p:tgtEl>
                                        <p:attrNameLst>
                                          <p:attrName>style.visibility</p:attrName>
                                        </p:attrNameLst>
                                      </p:cBhvr>
                                      <p:to>
                                        <p:strVal val="visible"/>
                                      </p:to>
                                    </p:set>
                                    <p:animEffect transition="in" filter="fade">
                                      <p:cBhvr>
                                        <p:cTn id="7" dur="1000"/>
                                        <p:tgtEl>
                                          <p:spTgt spid="381"/>
                                        </p:tgtEl>
                                      </p:cBhvr>
                                    </p:animEffect>
                                    <p:anim calcmode="lin" valueType="num">
                                      <p:cBhvr>
                                        <p:cTn id="8" dur="1000" fill="hold"/>
                                        <p:tgtEl>
                                          <p:spTgt spid="381"/>
                                        </p:tgtEl>
                                        <p:attrNameLst>
                                          <p:attrName>ppt_x</p:attrName>
                                        </p:attrNameLst>
                                      </p:cBhvr>
                                      <p:tavLst>
                                        <p:tav tm="0">
                                          <p:val>
                                            <p:strVal val="#ppt_x"/>
                                          </p:val>
                                        </p:tav>
                                        <p:tav tm="100000">
                                          <p:val>
                                            <p:strVal val="#ppt_x"/>
                                          </p:val>
                                        </p:tav>
                                      </p:tavLst>
                                    </p:anim>
                                    <p:anim calcmode="lin" valueType="num">
                                      <p:cBhvr>
                                        <p:cTn id="9" dur="1000" fill="hold"/>
                                        <p:tgtEl>
                                          <p:spTgt spid="38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82"/>
                                        </p:tgtEl>
                                        <p:attrNameLst>
                                          <p:attrName>style.visibility</p:attrName>
                                        </p:attrNameLst>
                                      </p:cBhvr>
                                      <p:to>
                                        <p:strVal val="visible"/>
                                      </p:to>
                                    </p:set>
                                    <p:animEffect transition="in" filter="fade">
                                      <p:cBhvr>
                                        <p:cTn id="36" dur="1000"/>
                                        <p:tgtEl>
                                          <p:spTgt spid="382"/>
                                        </p:tgtEl>
                                      </p:cBhvr>
                                    </p:animEffect>
                                    <p:anim calcmode="lin" valueType="num">
                                      <p:cBhvr>
                                        <p:cTn id="37" dur="1000" fill="hold"/>
                                        <p:tgtEl>
                                          <p:spTgt spid="382"/>
                                        </p:tgtEl>
                                        <p:attrNameLst>
                                          <p:attrName>ppt_x</p:attrName>
                                        </p:attrNameLst>
                                      </p:cBhvr>
                                      <p:tavLst>
                                        <p:tav tm="0">
                                          <p:val>
                                            <p:strVal val="#ppt_x"/>
                                          </p:val>
                                        </p:tav>
                                        <p:tav tm="100000">
                                          <p:val>
                                            <p:strVal val="#ppt_x"/>
                                          </p:val>
                                        </p:tav>
                                      </p:tavLst>
                                    </p:anim>
                                    <p:anim calcmode="lin" valueType="num">
                                      <p:cBhvr>
                                        <p:cTn id="38" dur="1000" fill="hold"/>
                                        <p:tgtEl>
                                          <p:spTgt spid="38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83"/>
                                        </p:tgtEl>
                                        <p:attrNameLst>
                                          <p:attrName>style.visibility</p:attrName>
                                        </p:attrNameLst>
                                      </p:cBhvr>
                                      <p:to>
                                        <p:strVal val="visible"/>
                                      </p:to>
                                    </p:set>
                                    <p:animEffect transition="in" filter="fade">
                                      <p:cBhvr>
                                        <p:cTn id="43" dur="1000"/>
                                        <p:tgtEl>
                                          <p:spTgt spid="383"/>
                                        </p:tgtEl>
                                      </p:cBhvr>
                                    </p:animEffect>
                                    <p:anim calcmode="lin" valueType="num">
                                      <p:cBhvr>
                                        <p:cTn id="44" dur="1000" fill="hold"/>
                                        <p:tgtEl>
                                          <p:spTgt spid="383"/>
                                        </p:tgtEl>
                                        <p:attrNameLst>
                                          <p:attrName>ppt_x</p:attrName>
                                        </p:attrNameLst>
                                      </p:cBhvr>
                                      <p:tavLst>
                                        <p:tav tm="0">
                                          <p:val>
                                            <p:strVal val="#ppt_x"/>
                                          </p:val>
                                        </p:tav>
                                        <p:tav tm="100000">
                                          <p:val>
                                            <p:strVal val="#ppt_x"/>
                                          </p:val>
                                        </p:tav>
                                      </p:tavLst>
                                    </p:anim>
                                    <p:anim calcmode="lin" valueType="num">
                                      <p:cBhvr>
                                        <p:cTn id="45" dur="1000" fill="hold"/>
                                        <p:tgtEl>
                                          <p:spTgt spid="38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87"/>
                                        </p:tgtEl>
                                        <p:attrNameLst>
                                          <p:attrName>style.visibility</p:attrName>
                                        </p:attrNameLst>
                                      </p:cBhvr>
                                      <p:to>
                                        <p:strVal val="visible"/>
                                      </p:to>
                                    </p:set>
                                    <p:animEffect transition="in" filter="fade">
                                      <p:cBhvr>
                                        <p:cTn id="50" dur="1000"/>
                                        <p:tgtEl>
                                          <p:spTgt spid="387"/>
                                        </p:tgtEl>
                                      </p:cBhvr>
                                    </p:animEffect>
                                    <p:anim calcmode="lin" valueType="num">
                                      <p:cBhvr>
                                        <p:cTn id="51" dur="1000" fill="hold"/>
                                        <p:tgtEl>
                                          <p:spTgt spid="387"/>
                                        </p:tgtEl>
                                        <p:attrNameLst>
                                          <p:attrName>ppt_x</p:attrName>
                                        </p:attrNameLst>
                                      </p:cBhvr>
                                      <p:tavLst>
                                        <p:tav tm="0">
                                          <p:val>
                                            <p:strVal val="#ppt_x"/>
                                          </p:val>
                                        </p:tav>
                                        <p:tav tm="100000">
                                          <p:val>
                                            <p:strVal val="#ppt_x"/>
                                          </p:val>
                                        </p:tav>
                                      </p:tavLst>
                                    </p:anim>
                                    <p:anim calcmode="lin" valueType="num">
                                      <p:cBhvr>
                                        <p:cTn id="52" dur="1000" fill="hold"/>
                                        <p:tgtEl>
                                          <p:spTgt spid="38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388"/>
                                        </p:tgtEl>
                                        <p:attrNameLst>
                                          <p:attrName>style.visibility</p:attrName>
                                        </p:attrNameLst>
                                      </p:cBhvr>
                                      <p:to>
                                        <p:strVal val="visible"/>
                                      </p:to>
                                    </p:set>
                                    <p:animEffect transition="in" filter="fade">
                                      <p:cBhvr>
                                        <p:cTn id="57" dur="1000"/>
                                        <p:tgtEl>
                                          <p:spTgt spid="388"/>
                                        </p:tgtEl>
                                      </p:cBhvr>
                                    </p:animEffect>
                                    <p:anim calcmode="lin" valueType="num">
                                      <p:cBhvr>
                                        <p:cTn id="58" dur="1000" fill="hold"/>
                                        <p:tgtEl>
                                          <p:spTgt spid="388"/>
                                        </p:tgtEl>
                                        <p:attrNameLst>
                                          <p:attrName>ppt_x</p:attrName>
                                        </p:attrNameLst>
                                      </p:cBhvr>
                                      <p:tavLst>
                                        <p:tav tm="0">
                                          <p:val>
                                            <p:strVal val="#ppt_x"/>
                                          </p:val>
                                        </p:tav>
                                        <p:tav tm="100000">
                                          <p:val>
                                            <p:strVal val="#ppt_x"/>
                                          </p:val>
                                        </p:tav>
                                      </p:tavLst>
                                    </p:anim>
                                    <p:anim calcmode="lin" valueType="num">
                                      <p:cBhvr>
                                        <p:cTn id="59" dur="1000" fill="hold"/>
                                        <p:tgtEl>
                                          <p:spTgt spid="388"/>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389"/>
                                        </p:tgtEl>
                                        <p:attrNameLst>
                                          <p:attrName>style.visibility</p:attrName>
                                        </p:attrNameLst>
                                      </p:cBhvr>
                                      <p:to>
                                        <p:strVal val="visible"/>
                                      </p:to>
                                    </p:set>
                                    <p:animEffect transition="in" filter="fade">
                                      <p:cBhvr>
                                        <p:cTn id="64" dur="1000"/>
                                        <p:tgtEl>
                                          <p:spTgt spid="389"/>
                                        </p:tgtEl>
                                      </p:cBhvr>
                                    </p:animEffect>
                                    <p:anim calcmode="lin" valueType="num">
                                      <p:cBhvr>
                                        <p:cTn id="65" dur="1000" fill="hold"/>
                                        <p:tgtEl>
                                          <p:spTgt spid="389"/>
                                        </p:tgtEl>
                                        <p:attrNameLst>
                                          <p:attrName>ppt_x</p:attrName>
                                        </p:attrNameLst>
                                      </p:cBhvr>
                                      <p:tavLst>
                                        <p:tav tm="0">
                                          <p:val>
                                            <p:strVal val="#ppt_x"/>
                                          </p:val>
                                        </p:tav>
                                        <p:tav tm="100000">
                                          <p:val>
                                            <p:strVal val="#ppt_x"/>
                                          </p:val>
                                        </p:tav>
                                      </p:tavLst>
                                    </p:anim>
                                    <p:anim calcmode="lin" valueType="num">
                                      <p:cBhvr>
                                        <p:cTn id="66" dur="1000" fill="hold"/>
                                        <p:tgtEl>
                                          <p:spTgt spid="389"/>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390"/>
                                        </p:tgtEl>
                                        <p:attrNameLst>
                                          <p:attrName>style.visibility</p:attrName>
                                        </p:attrNameLst>
                                      </p:cBhvr>
                                      <p:to>
                                        <p:strVal val="visible"/>
                                      </p:to>
                                    </p:set>
                                    <p:animEffect transition="in" filter="fade">
                                      <p:cBhvr>
                                        <p:cTn id="71" dur="1000"/>
                                        <p:tgtEl>
                                          <p:spTgt spid="390"/>
                                        </p:tgtEl>
                                      </p:cBhvr>
                                    </p:animEffect>
                                    <p:anim calcmode="lin" valueType="num">
                                      <p:cBhvr>
                                        <p:cTn id="72" dur="1000" fill="hold"/>
                                        <p:tgtEl>
                                          <p:spTgt spid="390"/>
                                        </p:tgtEl>
                                        <p:attrNameLst>
                                          <p:attrName>ppt_x</p:attrName>
                                        </p:attrNameLst>
                                      </p:cBhvr>
                                      <p:tavLst>
                                        <p:tav tm="0">
                                          <p:val>
                                            <p:strVal val="#ppt_x"/>
                                          </p:val>
                                        </p:tav>
                                        <p:tav tm="100000">
                                          <p:val>
                                            <p:strVal val="#ppt_x"/>
                                          </p:val>
                                        </p:tav>
                                      </p:tavLst>
                                    </p:anim>
                                    <p:anim calcmode="lin" valueType="num">
                                      <p:cBhvr>
                                        <p:cTn id="73" dur="1000" fill="hold"/>
                                        <p:tgtEl>
                                          <p:spTgt spid="390"/>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385"/>
                                        </p:tgtEl>
                                        <p:attrNameLst>
                                          <p:attrName>style.visibility</p:attrName>
                                        </p:attrNameLst>
                                      </p:cBhvr>
                                      <p:to>
                                        <p:strVal val="visible"/>
                                      </p:to>
                                    </p:set>
                                    <p:animEffect transition="in" filter="fade">
                                      <p:cBhvr>
                                        <p:cTn id="78" dur="1000"/>
                                        <p:tgtEl>
                                          <p:spTgt spid="385"/>
                                        </p:tgtEl>
                                      </p:cBhvr>
                                    </p:animEffect>
                                    <p:anim calcmode="lin" valueType="num">
                                      <p:cBhvr>
                                        <p:cTn id="79" dur="1000" fill="hold"/>
                                        <p:tgtEl>
                                          <p:spTgt spid="385"/>
                                        </p:tgtEl>
                                        <p:attrNameLst>
                                          <p:attrName>ppt_x</p:attrName>
                                        </p:attrNameLst>
                                      </p:cBhvr>
                                      <p:tavLst>
                                        <p:tav tm="0">
                                          <p:val>
                                            <p:strVal val="#ppt_x"/>
                                          </p:val>
                                        </p:tav>
                                        <p:tav tm="100000">
                                          <p:val>
                                            <p:strVal val="#ppt_x"/>
                                          </p:val>
                                        </p:tav>
                                      </p:tavLst>
                                    </p:anim>
                                    <p:anim calcmode="lin" valueType="num">
                                      <p:cBhvr>
                                        <p:cTn id="80" dur="1000" fill="hold"/>
                                        <p:tgtEl>
                                          <p:spTgt spid="385"/>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fade">
                                      <p:cBhvr>
                                        <p:cTn id="85" dur="1000"/>
                                        <p:tgtEl>
                                          <p:spTgt spid="22"/>
                                        </p:tgtEl>
                                      </p:cBhvr>
                                    </p:animEffect>
                                    <p:anim calcmode="lin" valueType="num">
                                      <p:cBhvr>
                                        <p:cTn id="86" dur="1000" fill="hold"/>
                                        <p:tgtEl>
                                          <p:spTgt spid="22"/>
                                        </p:tgtEl>
                                        <p:attrNameLst>
                                          <p:attrName>ppt_x</p:attrName>
                                        </p:attrNameLst>
                                      </p:cBhvr>
                                      <p:tavLst>
                                        <p:tav tm="0">
                                          <p:val>
                                            <p:strVal val="#ppt_x"/>
                                          </p:val>
                                        </p:tav>
                                        <p:tav tm="100000">
                                          <p:val>
                                            <p:strVal val="#ppt_x"/>
                                          </p:val>
                                        </p:tav>
                                      </p:tavLst>
                                    </p:anim>
                                    <p:anim calcmode="lin" valueType="num">
                                      <p:cBhvr>
                                        <p:cTn id="87" dur="1000" fill="hold"/>
                                        <p:tgtEl>
                                          <p:spTgt spid="22"/>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fade">
                                      <p:cBhvr>
                                        <p:cTn id="90" dur="1000"/>
                                        <p:tgtEl>
                                          <p:spTgt spid="48"/>
                                        </p:tgtEl>
                                      </p:cBhvr>
                                    </p:animEffect>
                                    <p:anim calcmode="lin" valueType="num">
                                      <p:cBhvr>
                                        <p:cTn id="91" dur="1000" fill="hold"/>
                                        <p:tgtEl>
                                          <p:spTgt spid="48"/>
                                        </p:tgtEl>
                                        <p:attrNameLst>
                                          <p:attrName>ppt_x</p:attrName>
                                        </p:attrNameLst>
                                      </p:cBhvr>
                                      <p:tavLst>
                                        <p:tav tm="0">
                                          <p:val>
                                            <p:strVal val="#ppt_x"/>
                                          </p:val>
                                        </p:tav>
                                        <p:tav tm="100000">
                                          <p:val>
                                            <p:strVal val="#ppt_x"/>
                                          </p:val>
                                        </p:tav>
                                      </p:tavLst>
                                    </p:anim>
                                    <p:anim calcmode="lin" valueType="num">
                                      <p:cBhvr>
                                        <p:cTn id="92"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nodeType="clickEffect">
                                  <p:stCondLst>
                                    <p:cond delay="0"/>
                                  </p:stCondLst>
                                  <p:childTnLst>
                                    <p:set>
                                      <p:cBhvr>
                                        <p:cTn id="96" dur="1" fill="hold">
                                          <p:stCondLst>
                                            <p:cond delay="0"/>
                                          </p:stCondLst>
                                        </p:cTn>
                                        <p:tgtEl>
                                          <p:spTgt spid="384"/>
                                        </p:tgtEl>
                                        <p:attrNameLst>
                                          <p:attrName>style.visibility</p:attrName>
                                        </p:attrNameLst>
                                      </p:cBhvr>
                                      <p:to>
                                        <p:strVal val="visible"/>
                                      </p:to>
                                    </p:set>
                                    <p:animEffect transition="in" filter="fade">
                                      <p:cBhvr>
                                        <p:cTn id="97" dur="1000"/>
                                        <p:tgtEl>
                                          <p:spTgt spid="384"/>
                                        </p:tgtEl>
                                      </p:cBhvr>
                                    </p:animEffect>
                                    <p:anim calcmode="lin" valueType="num">
                                      <p:cBhvr>
                                        <p:cTn id="98" dur="1000" fill="hold"/>
                                        <p:tgtEl>
                                          <p:spTgt spid="384"/>
                                        </p:tgtEl>
                                        <p:attrNameLst>
                                          <p:attrName>ppt_x</p:attrName>
                                        </p:attrNameLst>
                                      </p:cBhvr>
                                      <p:tavLst>
                                        <p:tav tm="0">
                                          <p:val>
                                            <p:strVal val="#ppt_x"/>
                                          </p:val>
                                        </p:tav>
                                        <p:tav tm="100000">
                                          <p:val>
                                            <p:strVal val="#ppt_x"/>
                                          </p:val>
                                        </p:tav>
                                      </p:tavLst>
                                    </p:anim>
                                    <p:anim calcmode="lin" valueType="num">
                                      <p:cBhvr>
                                        <p:cTn id="99" dur="1000" fill="hold"/>
                                        <p:tgtEl>
                                          <p:spTgt spid="384"/>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nodeType="clickEffect">
                                  <p:stCondLst>
                                    <p:cond delay="0"/>
                                  </p:stCondLst>
                                  <p:childTnLst>
                                    <p:set>
                                      <p:cBhvr>
                                        <p:cTn id="103" dur="1" fill="hold">
                                          <p:stCondLst>
                                            <p:cond delay="0"/>
                                          </p:stCondLst>
                                        </p:cTn>
                                        <p:tgtEl>
                                          <p:spTgt spid="391"/>
                                        </p:tgtEl>
                                        <p:attrNameLst>
                                          <p:attrName>style.visibility</p:attrName>
                                        </p:attrNameLst>
                                      </p:cBhvr>
                                      <p:to>
                                        <p:strVal val="visible"/>
                                      </p:to>
                                    </p:set>
                                    <p:animEffect transition="in" filter="fade">
                                      <p:cBhvr>
                                        <p:cTn id="104" dur="1000"/>
                                        <p:tgtEl>
                                          <p:spTgt spid="391"/>
                                        </p:tgtEl>
                                      </p:cBhvr>
                                    </p:animEffect>
                                    <p:anim calcmode="lin" valueType="num">
                                      <p:cBhvr>
                                        <p:cTn id="105" dur="1000" fill="hold"/>
                                        <p:tgtEl>
                                          <p:spTgt spid="391"/>
                                        </p:tgtEl>
                                        <p:attrNameLst>
                                          <p:attrName>ppt_x</p:attrName>
                                        </p:attrNameLst>
                                      </p:cBhvr>
                                      <p:tavLst>
                                        <p:tav tm="0">
                                          <p:val>
                                            <p:strVal val="#ppt_x"/>
                                          </p:val>
                                        </p:tav>
                                        <p:tav tm="100000">
                                          <p:val>
                                            <p:strVal val="#ppt_x"/>
                                          </p:val>
                                        </p:tav>
                                      </p:tavLst>
                                    </p:anim>
                                    <p:anim calcmode="lin" valueType="num">
                                      <p:cBhvr>
                                        <p:cTn id="106" dur="1000" fill="hold"/>
                                        <p:tgtEl>
                                          <p:spTgt spid="391"/>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grpId="0" nodeType="clickEffect">
                                  <p:stCondLst>
                                    <p:cond delay="0"/>
                                  </p:stCondLst>
                                  <p:childTnLst>
                                    <p:set>
                                      <p:cBhvr>
                                        <p:cTn id="110" dur="1" fill="hold">
                                          <p:stCondLst>
                                            <p:cond delay="0"/>
                                          </p:stCondLst>
                                        </p:cTn>
                                        <p:tgtEl>
                                          <p:spTgt spid="302"/>
                                        </p:tgtEl>
                                        <p:attrNameLst>
                                          <p:attrName>style.visibility</p:attrName>
                                        </p:attrNameLst>
                                      </p:cBhvr>
                                      <p:to>
                                        <p:strVal val="visible"/>
                                      </p:to>
                                    </p:set>
                                    <p:animEffect transition="in" filter="fade">
                                      <p:cBhvr>
                                        <p:cTn id="111" dur="1000"/>
                                        <p:tgtEl>
                                          <p:spTgt spid="302"/>
                                        </p:tgtEl>
                                      </p:cBhvr>
                                    </p:animEffect>
                                    <p:anim calcmode="lin" valueType="num">
                                      <p:cBhvr>
                                        <p:cTn id="112" dur="1000" fill="hold"/>
                                        <p:tgtEl>
                                          <p:spTgt spid="302"/>
                                        </p:tgtEl>
                                        <p:attrNameLst>
                                          <p:attrName>ppt_x</p:attrName>
                                        </p:attrNameLst>
                                      </p:cBhvr>
                                      <p:tavLst>
                                        <p:tav tm="0">
                                          <p:val>
                                            <p:strVal val="#ppt_x"/>
                                          </p:val>
                                        </p:tav>
                                        <p:tav tm="100000">
                                          <p:val>
                                            <p:strVal val="#ppt_x"/>
                                          </p:val>
                                        </p:tav>
                                      </p:tavLst>
                                    </p:anim>
                                    <p:anim calcmode="lin" valueType="num">
                                      <p:cBhvr>
                                        <p:cTn id="113" dur="1000" fill="hold"/>
                                        <p:tgtEl>
                                          <p:spTgt spid="302"/>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312"/>
                                        </p:tgtEl>
                                        <p:attrNameLst>
                                          <p:attrName>style.visibility</p:attrName>
                                        </p:attrNameLst>
                                      </p:cBhvr>
                                      <p:to>
                                        <p:strVal val="visible"/>
                                      </p:to>
                                    </p:set>
                                    <p:animEffect transition="in" filter="fade">
                                      <p:cBhvr>
                                        <p:cTn id="116" dur="1000"/>
                                        <p:tgtEl>
                                          <p:spTgt spid="312"/>
                                        </p:tgtEl>
                                      </p:cBhvr>
                                    </p:animEffect>
                                    <p:anim calcmode="lin" valueType="num">
                                      <p:cBhvr>
                                        <p:cTn id="117" dur="1000" fill="hold"/>
                                        <p:tgtEl>
                                          <p:spTgt spid="312"/>
                                        </p:tgtEl>
                                        <p:attrNameLst>
                                          <p:attrName>ppt_x</p:attrName>
                                        </p:attrNameLst>
                                      </p:cBhvr>
                                      <p:tavLst>
                                        <p:tav tm="0">
                                          <p:val>
                                            <p:strVal val="#ppt_x"/>
                                          </p:val>
                                        </p:tav>
                                        <p:tav tm="100000">
                                          <p:val>
                                            <p:strVal val="#ppt_x"/>
                                          </p:val>
                                        </p:tav>
                                      </p:tavLst>
                                    </p:anim>
                                    <p:anim calcmode="lin" valueType="num">
                                      <p:cBhvr>
                                        <p:cTn id="118" dur="1000" fill="hold"/>
                                        <p:tgtEl>
                                          <p:spTgt spid="312"/>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2"/>
                                        </p:tgtEl>
                                        <p:attrNameLst>
                                          <p:attrName>style.visibility</p:attrName>
                                        </p:attrNameLst>
                                      </p:cBhvr>
                                      <p:to>
                                        <p:strVal val="visible"/>
                                      </p:to>
                                    </p:set>
                                    <p:animEffect transition="in" filter="fade">
                                      <p:cBhvr>
                                        <p:cTn id="123" dur="1000"/>
                                        <p:tgtEl>
                                          <p:spTgt spid="2"/>
                                        </p:tgtEl>
                                      </p:cBhvr>
                                    </p:animEffect>
                                    <p:anim calcmode="lin" valueType="num">
                                      <p:cBhvr>
                                        <p:cTn id="124" dur="1000" fill="hold"/>
                                        <p:tgtEl>
                                          <p:spTgt spid="2"/>
                                        </p:tgtEl>
                                        <p:attrNameLst>
                                          <p:attrName>ppt_x</p:attrName>
                                        </p:attrNameLst>
                                      </p:cBhvr>
                                      <p:tavLst>
                                        <p:tav tm="0">
                                          <p:val>
                                            <p:strVal val="#ppt_x"/>
                                          </p:val>
                                        </p:tav>
                                        <p:tav tm="100000">
                                          <p:val>
                                            <p:strVal val="#ppt_x"/>
                                          </p:val>
                                        </p:tav>
                                      </p:tavLst>
                                    </p:anim>
                                    <p:anim calcmode="lin" valueType="num">
                                      <p:cBhvr>
                                        <p:cTn id="1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42" presetClass="entr" presetSubtype="0" fill="hold" grpId="0" nodeType="clickEffect">
                                  <p:stCondLst>
                                    <p:cond delay="0"/>
                                  </p:stCondLst>
                                  <p:childTnLst>
                                    <p:set>
                                      <p:cBhvr>
                                        <p:cTn id="129" dur="1" fill="hold">
                                          <p:stCondLst>
                                            <p:cond delay="0"/>
                                          </p:stCondLst>
                                        </p:cTn>
                                        <p:tgtEl>
                                          <p:spTgt spid="57"/>
                                        </p:tgtEl>
                                        <p:attrNameLst>
                                          <p:attrName>style.visibility</p:attrName>
                                        </p:attrNameLst>
                                      </p:cBhvr>
                                      <p:to>
                                        <p:strVal val="visible"/>
                                      </p:to>
                                    </p:set>
                                    <p:animEffect transition="in" filter="fade">
                                      <p:cBhvr>
                                        <p:cTn id="130" dur="1000"/>
                                        <p:tgtEl>
                                          <p:spTgt spid="57"/>
                                        </p:tgtEl>
                                      </p:cBhvr>
                                    </p:animEffect>
                                    <p:anim calcmode="lin" valueType="num">
                                      <p:cBhvr>
                                        <p:cTn id="131" dur="1000" fill="hold"/>
                                        <p:tgtEl>
                                          <p:spTgt spid="57"/>
                                        </p:tgtEl>
                                        <p:attrNameLst>
                                          <p:attrName>ppt_x</p:attrName>
                                        </p:attrNameLst>
                                      </p:cBhvr>
                                      <p:tavLst>
                                        <p:tav tm="0">
                                          <p:val>
                                            <p:strVal val="#ppt_x"/>
                                          </p:val>
                                        </p:tav>
                                        <p:tav tm="100000">
                                          <p:val>
                                            <p:strVal val="#ppt_x"/>
                                          </p:val>
                                        </p:tav>
                                      </p:tavLst>
                                    </p:anim>
                                    <p:anim calcmode="lin" valueType="num">
                                      <p:cBhvr>
                                        <p:cTn id="132"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2" presetClass="entr" presetSubtype="0" fill="hold" grpId="0" nodeType="clickEffect">
                                  <p:stCondLst>
                                    <p:cond delay="0"/>
                                  </p:stCondLst>
                                  <p:childTnLst>
                                    <p:set>
                                      <p:cBhvr>
                                        <p:cTn id="136" dur="1" fill="hold">
                                          <p:stCondLst>
                                            <p:cond delay="0"/>
                                          </p:stCondLst>
                                        </p:cTn>
                                        <p:tgtEl>
                                          <p:spTgt spid="58"/>
                                        </p:tgtEl>
                                        <p:attrNameLst>
                                          <p:attrName>style.visibility</p:attrName>
                                        </p:attrNameLst>
                                      </p:cBhvr>
                                      <p:to>
                                        <p:strVal val="visible"/>
                                      </p:to>
                                    </p:set>
                                    <p:animEffect transition="in" filter="fade">
                                      <p:cBhvr>
                                        <p:cTn id="137" dur="1000"/>
                                        <p:tgtEl>
                                          <p:spTgt spid="58"/>
                                        </p:tgtEl>
                                      </p:cBhvr>
                                    </p:animEffect>
                                    <p:anim calcmode="lin" valueType="num">
                                      <p:cBhvr>
                                        <p:cTn id="138" dur="1000" fill="hold"/>
                                        <p:tgtEl>
                                          <p:spTgt spid="58"/>
                                        </p:tgtEl>
                                        <p:attrNameLst>
                                          <p:attrName>ppt_x</p:attrName>
                                        </p:attrNameLst>
                                      </p:cBhvr>
                                      <p:tavLst>
                                        <p:tav tm="0">
                                          <p:val>
                                            <p:strVal val="#ppt_x"/>
                                          </p:val>
                                        </p:tav>
                                        <p:tav tm="100000">
                                          <p:val>
                                            <p:strVal val="#ppt_x"/>
                                          </p:val>
                                        </p:tav>
                                      </p:tavLst>
                                    </p:anim>
                                    <p:anim calcmode="lin" valueType="num">
                                      <p:cBhvr>
                                        <p:cTn id="139"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42" presetClass="entr" presetSubtype="0" fill="hold" grpId="0" nodeType="clickEffect">
                                  <p:stCondLst>
                                    <p:cond delay="0"/>
                                  </p:stCondLst>
                                  <p:childTnLst>
                                    <p:set>
                                      <p:cBhvr>
                                        <p:cTn id="143" dur="1" fill="hold">
                                          <p:stCondLst>
                                            <p:cond delay="0"/>
                                          </p:stCondLst>
                                        </p:cTn>
                                        <p:tgtEl>
                                          <p:spTgt spid="56"/>
                                        </p:tgtEl>
                                        <p:attrNameLst>
                                          <p:attrName>style.visibility</p:attrName>
                                        </p:attrNameLst>
                                      </p:cBhvr>
                                      <p:to>
                                        <p:strVal val="visible"/>
                                      </p:to>
                                    </p:set>
                                    <p:animEffect transition="in" filter="fade">
                                      <p:cBhvr>
                                        <p:cTn id="144" dur="1000"/>
                                        <p:tgtEl>
                                          <p:spTgt spid="56"/>
                                        </p:tgtEl>
                                      </p:cBhvr>
                                    </p:animEffect>
                                    <p:anim calcmode="lin" valueType="num">
                                      <p:cBhvr>
                                        <p:cTn id="145" dur="1000" fill="hold"/>
                                        <p:tgtEl>
                                          <p:spTgt spid="56"/>
                                        </p:tgtEl>
                                        <p:attrNameLst>
                                          <p:attrName>ppt_x</p:attrName>
                                        </p:attrNameLst>
                                      </p:cBhvr>
                                      <p:tavLst>
                                        <p:tav tm="0">
                                          <p:val>
                                            <p:strVal val="#ppt_x"/>
                                          </p:val>
                                        </p:tav>
                                        <p:tav tm="100000">
                                          <p:val>
                                            <p:strVal val="#ppt_x"/>
                                          </p:val>
                                        </p:tav>
                                      </p:tavLst>
                                    </p:anim>
                                    <p:anim calcmode="lin" valueType="num">
                                      <p:cBhvr>
                                        <p:cTn id="146"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42" presetClass="entr" presetSubtype="0" fill="hold" grpId="0" nodeType="clickEffect">
                                  <p:stCondLst>
                                    <p:cond delay="0"/>
                                  </p:stCondLst>
                                  <p:childTnLst>
                                    <p:set>
                                      <p:cBhvr>
                                        <p:cTn id="150" dur="1" fill="hold">
                                          <p:stCondLst>
                                            <p:cond delay="0"/>
                                          </p:stCondLst>
                                        </p:cTn>
                                        <p:tgtEl>
                                          <p:spTgt spid="60"/>
                                        </p:tgtEl>
                                        <p:attrNameLst>
                                          <p:attrName>style.visibility</p:attrName>
                                        </p:attrNameLst>
                                      </p:cBhvr>
                                      <p:to>
                                        <p:strVal val="visible"/>
                                      </p:to>
                                    </p:set>
                                    <p:animEffect transition="in" filter="fade">
                                      <p:cBhvr>
                                        <p:cTn id="151" dur="1000"/>
                                        <p:tgtEl>
                                          <p:spTgt spid="60"/>
                                        </p:tgtEl>
                                      </p:cBhvr>
                                    </p:animEffect>
                                    <p:anim calcmode="lin" valueType="num">
                                      <p:cBhvr>
                                        <p:cTn id="152" dur="1000" fill="hold"/>
                                        <p:tgtEl>
                                          <p:spTgt spid="60"/>
                                        </p:tgtEl>
                                        <p:attrNameLst>
                                          <p:attrName>ppt_x</p:attrName>
                                        </p:attrNameLst>
                                      </p:cBhvr>
                                      <p:tavLst>
                                        <p:tav tm="0">
                                          <p:val>
                                            <p:strVal val="#ppt_x"/>
                                          </p:val>
                                        </p:tav>
                                        <p:tav tm="100000">
                                          <p:val>
                                            <p:strVal val="#ppt_x"/>
                                          </p:val>
                                        </p:tav>
                                      </p:tavLst>
                                    </p:anim>
                                    <p:anim calcmode="lin" valueType="num">
                                      <p:cBhvr>
                                        <p:cTn id="153"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42" presetClass="entr" presetSubtype="0" fill="hold" grpId="0" nodeType="clickEffect">
                                  <p:stCondLst>
                                    <p:cond delay="0"/>
                                  </p:stCondLst>
                                  <p:childTnLst>
                                    <p:set>
                                      <p:cBhvr>
                                        <p:cTn id="157" dur="1" fill="hold">
                                          <p:stCondLst>
                                            <p:cond delay="0"/>
                                          </p:stCondLst>
                                        </p:cTn>
                                        <p:tgtEl>
                                          <p:spTgt spid="61"/>
                                        </p:tgtEl>
                                        <p:attrNameLst>
                                          <p:attrName>style.visibility</p:attrName>
                                        </p:attrNameLst>
                                      </p:cBhvr>
                                      <p:to>
                                        <p:strVal val="visible"/>
                                      </p:to>
                                    </p:set>
                                    <p:animEffect transition="in" filter="fade">
                                      <p:cBhvr>
                                        <p:cTn id="158" dur="1000"/>
                                        <p:tgtEl>
                                          <p:spTgt spid="61"/>
                                        </p:tgtEl>
                                      </p:cBhvr>
                                    </p:animEffect>
                                    <p:anim calcmode="lin" valueType="num">
                                      <p:cBhvr>
                                        <p:cTn id="159" dur="1000" fill="hold"/>
                                        <p:tgtEl>
                                          <p:spTgt spid="61"/>
                                        </p:tgtEl>
                                        <p:attrNameLst>
                                          <p:attrName>ppt_x</p:attrName>
                                        </p:attrNameLst>
                                      </p:cBhvr>
                                      <p:tavLst>
                                        <p:tav tm="0">
                                          <p:val>
                                            <p:strVal val="#ppt_x"/>
                                          </p:val>
                                        </p:tav>
                                        <p:tav tm="100000">
                                          <p:val>
                                            <p:strVal val="#ppt_x"/>
                                          </p:val>
                                        </p:tav>
                                      </p:tavLst>
                                    </p:anim>
                                    <p:anim calcmode="lin" valueType="num">
                                      <p:cBhvr>
                                        <p:cTn id="160"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42" presetClass="entr" presetSubtype="0" fill="hold" grpId="0" nodeType="clickEffect">
                                  <p:stCondLst>
                                    <p:cond delay="0"/>
                                  </p:stCondLst>
                                  <p:childTnLst>
                                    <p:set>
                                      <p:cBhvr>
                                        <p:cTn id="164" dur="1" fill="hold">
                                          <p:stCondLst>
                                            <p:cond delay="0"/>
                                          </p:stCondLst>
                                        </p:cTn>
                                        <p:tgtEl>
                                          <p:spTgt spid="62"/>
                                        </p:tgtEl>
                                        <p:attrNameLst>
                                          <p:attrName>style.visibility</p:attrName>
                                        </p:attrNameLst>
                                      </p:cBhvr>
                                      <p:to>
                                        <p:strVal val="visible"/>
                                      </p:to>
                                    </p:set>
                                    <p:animEffect transition="in" filter="fade">
                                      <p:cBhvr>
                                        <p:cTn id="165" dur="1000"/>
                                        <p:tgtEl>
                                          <p:spTgt spid="62"/>
                                        </p:tgtEl>
                                      </p:cBhvr>
                                    </p:animEffect>
                                    <p:anim calcmode="lin" valueType="num">
                                      <p:cBhvr>
                                        <p:cTn id="166" dur="1000" fill="hold"/>
                                        <p:tgtEl>
                                          <p:spTgt spid="62"/>
                                        </p:tgtEl>
                                        <p:attrNameLst>
                                          <p:attrName>ppt_x</p:attrName>
                                        </p:attrNameLst>
                                      </p:cBhvr>
                                      <p:tavLst>
                                        <p:tav tm="0">
                                          <p:val>
                                            <p:strVal val="#ppt_x"/>
                                          </p:val>
                                        </p:tav>
                                        <p:tav tm="100000">
                                          <p:val>
                                            <p:strVal val="#ppt_x"/>
                                          </p:val>
                                        </p:tav>
                                      </p:tavLst>
                                    </p:anim>
                                    <p:anim calcmode="lin" valueType="num">
                                      <p:cBhvr>
                                        <p:cTn id="167"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42" presetClass="entr" presetSubtype="0" fill="hold" grpId="0" nodeType="clickEffect">
                                  <p:stCondLst>
                                    <p:cond delay="0"/>
                                  </p:stCondLst>
                                  <p:childTnLst>
                                    <p:set>
                                      <p:cBhvr>
                                        <p:cTn id="171" dur="1" fill="hold">
                                          <p:stCondLst>
                                            <p:cond delay="0"/>
                                          </p:stCondLst>
                                        </p:cTn>
                                        <p:tgtEl>
                                          <p:spTgt spid="63"/>
                                        </p:tgtEl>
                                        <p:attrNameLst>
                                          <p:attrName>style.visibility</p:attrName>
                                        </p:attrNameLst>
                                      </p:cBhvr>
                                      <p:to>
                                        <p:strVal val="visible"/>
                                      </p:to>
                                    </p:set>
                                    <p:animEffect transition="in" filter="fade">
                                      <p:cBhvr>
                                        <p:cTn id="172" dur="1000"/>
                                        <p:tgtEl>
                                          <p:spTgt spid="63"/>
                                        </p:tgtEl>
                                      </p:cBhvr>
                                    </p:animEffect>
                                    <p:anim calcmode="lin" valueType="num">
                                      <p:cBhvr>
                                        <p:cTn id="173" dur="1000" fill="hold"/>
                                        <p:tgtEl>
                                          <p:spTgt spid="63"/>
                                        </p:tgtEl>
                                        <p:attrNameLst>
                                          <p:attrName>ppt_x</p:attrName>
                                        </p:attrNameLst>
                                      </p:cBhvr>
                                      <p:tavLst>
                                        <p:tav tm="0">
                                          <p:val>
                                            <p:strVal val="#ppt_x"/>
                                          </p:val>
                                        </p:tav>
                                        <p:tav tm="100000">
                                          <p:val>
                                            <p:strVal val="#ppt_x"/>
                                          </p:val>
                                        </p:tav>
                                      </p:tavLst>
                                    </p:anim>
                                    <p:anim calcmode="lin" valueType="num">
                                      <p:cBhvr>
                                        <p:cTn id="174"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42" presetClass="entr" presetSubtype="0" fill="hold" grpId="0" nodeType="clickEffect">
                                  <p:stCondLst>
                                    <p:cond delay="0"/>
                                  </p:stCondLst>
                                  <p:childTnLst>
                                    <p:set>
                                      <p:cBhvr>
                                        <p:cTn id="178" dur="1" fill="hold">
                                          <p:stCondLst>
                                            <p:cond delay="0"/>
                                          </p:stCondLst>
                                        </p:cTn>
                                        <p:tgtEl>
                                          <p:spTgt spid="64"/>
                                        </p:tgtEl>
                                        <p:attrNameLst>
                                          <p:attrName>style.visibility</p:attrName>
                                        </p:attrNameLst>
                                      </p:cBhvr>
                                      <p:to>
                                        <p:strVal val="visible"/>
                                      </p:to>
                                    </p:set>
                                    <p:animEffect transition="in" filter="fade">
                                      <p:cBhvr>
                                        <p:cTn id="179" dur="1000"/>
                                        <p:tgtEl>
                                          <p:spTgt spid="64"/>
                                        </p:tgtEl>
                                      </p:cBhvr>
                                    </p:animEffect>
                                    <p:anim calcmode="lin" valueType="num">
                                      <p:cBhvr>
                                        <p:cTn id="180" dur="1000" fill="hold"/>
                                        <p:tgtEl>
                                          <p:spTgt spid="64"/>
                                        </p:tgtEl>
                                        <p:attrNameLst>
                                          <p:attrName>ppt_x</p:attrName>
                                        </p:attrNameLst>
                                      </p:cBhvr>
                                      <p:tavLst>
                                        <p:tav tm="0">
                                          <p:val>
                                            <p:strVal val="#ppt_x"/>
                                          </p:val>
                                        </p:tav>
                                        <p:tav tm="100000">
                                          <p:val>
                                            <p:strVal val="#ppt_x"/>
                                          </p:val>
                                        </p:tav>
                                      </p:tavLst>
                                    </p:anim>
                                    <p:anim calcmode="lin" valueType="num">
                                      <p:cBhvr>
                                        <p:cTn id="181"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82" fill="hold">
                      <p:stCondLst>
                        <p:cond delay="indefinite"/>
                      </p:stCondLst>
                      <p:childTnLst>
                        <p:par>
                          <p:cTn id="183" fill="hold">
                            <p:stCondLst>
                              <p:cond delay="0"/>
                            </p:stCondLst>
                            <p:childTnLst>
                              <p:par>
                                <p:cTn id="184" presetID="42" presetClass="entr" presetSubtype="0" fill="hold" grpId="0" nodeType="clickEffect">
                                  <p:stCondLst>
                                    <p:cond delay="0"/>
                                  </p:stCondLst>
                                  <p:childTnLst>
                                    <p:set>
                                      <p:cBhvr>
                                        <p:cTn id="185" dur="1" fill="hold">
                                          <p:stCondLst>
                                            <p:cond delay="0"/>
                                          </p:stCondLst>
                                        </p:cTn>
                                        <p:tgtEl>
                                          <p:spTgt spid="66"/>
                                        </p:tgtEl>
                                        <p:attrNameLst>
                                          <p:attrName>style.visibility</p:attrName>
                                        </p:attrNameLst>
                                      </p:cBhvr>
                                      <p:to>
                                        <p:strVal val="visible"/>
                                      </p:to>
                                    </p:set>
                                    <p:animEffect transition="in" filter="fade">
                                      <p:cBhvr>
                                        <p:cTn id="186" dur="1000"/>
                                        <p:tgtEl>
                                          <p:spTgt spid="66"/>
                                        </p:tgtEl>
                                      </p:cBhvr>
                                    </p:animEffect>
                                    <p:anim calcmode="lin" valueType="num">
                                      <p:cBhvr>
                                        <p:cTn id="187" dur="1000" fill="hold"/>
                                        <p:tgtEl>
                                          <p:spTgt spid="66"/>
                                        </p:tgtEl>
                                        <p:attrNameLst>
                                          <p:attrName>ppt_x</p:attrName>
                                        </p:attrNameLst>
                                      </p:cBhvr>
                                      <p:tavLst>
                                        <p:tav tm="0">
                                          <p:val>
                                            <p:strVal val="#ppt_x"/>
                                          </p:val>
                                        </p:tav>
                                        <p:tav tm="100000">
                                          <p:val>
                                            <p:strVal val="#ppt_x"/>
                                          </p:val>
                                        </p:tav>
                                      </p:tavLst>
                                    </p:anim>
                                    <p:anim calcmode="lin" valueType="num">
                                      <p:cBhvr>
                                        <p:cTn id="188"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42" presetClass="entr" presetSubtype="0" fill="hold" grpId="0" nodeType="clickEffect">
                                  <p:stCondLst>
                                    <p:cond delay="0"/>
                                  </p:stCondLst>
                                  <p:childTnLst>
                                    <p:set>
                                      <p:cBhvr>
                                        <p:cTn id="192" dur="1" fill="hold">
                                          <p:stCondLst>
                                            <p:cond delay="0"/>
                                          </p:stCondLst>
                                        </p:cTn>
                                        <p:tgtEl>
                                          <p:spTgt spid="67"/>
                                        </p:tgtEl>
                                        <p:attrNameLst>
                                          <p:attrName>style.visibility</p:attrName>
                                        </p:attrNameLst>
                                      </p:cBhvr>
                                      <p:to>
                                        <p:strVal val="visible"/>
                                      </p:to>
                                    </p:set>
                                    <p:animEffect transition="in" filter="fade">
                                      <p:cBhvr>
                                        <p:cTn id="193" dur="1000"/>
                                        <p:tgtEl>
                                          <p:spTgt spid="67"/>
                                        </p:tgtEl>
                                      </p:cBhvr>
                                    </p:animEffect>
                                    <p:anim calcmode="lin" valueType="num">
                                      <p:cBhvr>
                                        <p:cTn id="194" dur="1000" fill="hold"/>
                                        <p:tgtEl>
                                          <p:spTgt spid="67"/>
                                        </p:tgtEl>
                                        <p:attrNameLst>
                                          <p:attrName>ppt_x</p:attrName>
                                        </p:attrNameLst>
                                      </p:cBhvr>
                                      <p:tavLst>
                                        <p:tav tm="0">
                                          <p:val>
                                            <p:strVal val="#ppt_x"/>
                                          </p:val>
                                        </p:tav>
                                        <p:tav tm="100000">
                                          <p:val>
                                            <p:strVal val="#ppt_x"/>
                                          </p:val>
                                        </p:tav>
                                      </p:tavLst>
                                    </p:anim>
                                    <p:anim calcmode="lin" valueType="num">
                                      <p:cBhvr>
                                        <p:cTn id="195"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42" presetClass="entr" presetSubtype="0" fill="hold" grpId="0" nodeType="clickEffect">
                                  <p:stCondLst>
                                    <p:cond delay="0"/>
                                  </p:stCondLst>
                                  <p:childTnLst>
                                    <p:set>
                                      <p:cBhvr>
                                        <p:cTn id="199" dur="1" fill="hold">
                                          <p:stCondLst>
                                            <p:cond delay="0"/>
                                          </p:stCondLst>
                                        </p:cTn>
                                        <p:tgtEl>
                                          <p:spTgt spid="68"/>
                                        </p:tgtEl>
                                        <p:attrNameLst>
                                          <p:attrName>style.visibility</p:attrName>
                                        </p:attrNameLst>
                                      </p:cBhvr>
                                      <p:to>
                                        <p:strVal val="visible"/>
                                      </p:to>
                                    </p:set>
                                    <p:animEffect transition="in" filter="fade">
                                      <p:cBhvr>
                                        <p:cTn id="200" dur="1000"/>
                                        <p:tgtEl>
                                          <p:spTgt spid="68"/>
                                        </p:tgtEl>
                                      </p:cBhvr>
                                    </p:animEffect>
                                    <p:anim calcmode="lin" valueType="num">
                                      <p:cBhvr>
                                        <p:cTn id="201" dur="1000" fill="hold"/>
                                        <p:tgtEl>
                                          <p:spTgt spid="68"/>
                                        </p:tgtEl>
                                        <p:attrNameLst>
                                          <p:attrName>ppt_x</p:attrName>
                                        </p:attrNameLst>
                                      </p:cBhvr>
                                      <p:tavLst>
                                        <p:tav tm="0">
                                          <p:val>
                                            <p:strVal val="#ppt_x"/>
                                          </p:val>
                                        </p:tav>
                                        <p:tav tm="100000">
                                          <p:val>
                                            <p:strVal val="#ppt_x"/>
                                          </p:val>
                                        </p:tav>
                                      </p:tavLst>
                                    </p:anim>
                                    <p:anim calcmode="lin" valueType="num">
                                      <p:cBhvr>
                                        <p:cTn id="202"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42" presetClass="entr" presetSubtype="0" fill="hold" grpId="0" nodeType="clickEffect">
                                  <p:stCondLst>
                                    <p:cond delay="0"/>
                                  </p:stCondLst>
                                  <p:childTnLst>
                                    <p:set>
                                      <p:cBhvr>
                                        <p:cTn id="206" dur="1" fill="hold">
                                          <p:stCondLst>
                                            <p:cond delay="0"/>
                                          </p:stCondLst>
                                        </p:cTn>
                                        <p:tgtEl>
                                          <p:spTgt spid="3"/>
                                        </p:tgtEl>
                                        <p:attrNameLst>
                                          <p:attrName>style.visibility</p:attrName>
                                        </p:attrNameLst>
                                      </p:cBhvr>
                                      <p:to>
                                        <p:strVal val="visible"/>
                                      </p:to>
                                    </p:set>
                                    <p:animEffect transition="in" filter="fade">
                                      <p:cBhvr>
                                        <p:cTn id="207" dur="1000"/>
                                        <p:tgtEl>
                                          <p:spTgt spid="3"/>
                                        </p:tgtEl>
                                      </p:cBhvr>
                                    </p:animEffect>
                                    <p:anim calcmode="lin" valueType="num">
                                      <p:cBhvr>
                                        <p:cTn id="208" dur="1000" fill="hold"/>
                                        <p:tgtEl>
                                          <p:spTgt spid="3"/>
                                        </p:tgtEl>
                                        <p:attrNameLst>
                                          <p:attrName>ppt_x</p:attrName>
                                        </p:attrNameLst>
                                      </p:cBhvr>
                                      <p:tavLst>
                                        <p:tav tm="0">
                                          <p:val>
                                            <p:strVal val="#ppt_x"/>
                                          </p:val>
                                        </p:tav>
                                        <p:tav tm="100000">
                                          <p:val>
                                            <p:strVal val="#ppt_x"/>
                                          </p:val>
                                        </p:tav>
                                      </p:tavLst>
                                    </p:anim>
                                    <p:anim calcmode="lin" valueType="num">
                                      <p:cBhvr>
                                        <p:cTn id="20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02" grpId="0" animBg="1"/>
      <p:bldP spid="2" grpId="0" animBg="1"/>
      <p:bldP spid="56" grpId="0" animBg="1"/>
      <p:bldP spid="57" grpId="0" animBg="1"/>
      <p:bldP spid="58" grpId="0" animBg="1"/>
      <p:bldP spid="60" grpId="0" animBg="1"/>
      <p:bldP spid="61" grpId="0" animBg="1"/>
      <p:bldP spid="62" grpId="0" animBg="1"/>
      <p:bldP spid="63" grpId="0" animBg="1"/>
      <p:bldP spid="64" grpId="0" animBg="1"/>
      <p:bldP spid="66" grpId="0" animBg="1"/>
      <p:bldP spid="67" grpId="0" animBg="1"/>
      <p:bldP spid="68" grpId="0" animBg="1"/>
      <p:bldP spid="3" grpId="0" animBg="1"/>
      <p:bldP spid="4" grpId="0" animBg="1"/>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83AA89E3-21C5-4381-AEB0-BBDB3AC2B048}"/>
              </a:ext>
            </a:extLst>
          </p:cNvPr>
          <p:cNvSpPr/>
          <p:nvPr/>
        </p:nvSpPr>
        <p:spPr>
          <a:xfrm>
            <a:off x="351693"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pic>
        <p:nvPicPr>
          <p:cNvPr id="91" name="図 90">
            <a:extLst>
              <a:ext uri="{FF2B5EF4-FFF2-40B4-BE49-F238E27FC236}">
                <a16:creationId xmlns:a16="http://schemas.microsoft.com/office/drawing/2014/main" id="{76C24E8E-4DC5-4E2B-94DD-6E9EFA03981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1692" y="926766"/>
            <a:ext cx="8031195" cy="5087173"/>
          </a:xfrm>
          <a:prstGeom prst="rect">
            <a:avLst/>
          </a:prstGeom>
        </p:spPr>
      </p:pic>
      <p:cxnSp>
        <p:nvCxnSpPr>
          <p:cNvPr id="57" name="直線コネクタ 56">
            <a:extLst>
              <a:ext uri="{FF2B5EF4-FFF2-40B4-BE49-F238E27FC236}">
                <a16:creationId xmlns:a16="http://schemas.microsoft.com/office/drawing/2014/main" id="{C3345B00-6C6D-4C82-B18B-111527C1CD2E}"/>
              </a:ext>
            </a:extLst>
          </p:cNvPr>
          <p:cNvCxnSpPr/>
          <p:nvPr/>
        </p:nvCxnSpPr>
        <p:spPr>
          <a:xfrm flipV="1">
            <a:off x="5727175" y="3589970"/>
            <a:ext cx="8116" cy="1566383"/>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D2C0A5AB-6CB5-4BC1-9AB7-0B3C827F2DF5}"/>
              </a:ext>
            </a:extLst>
          </p:cNvPr>
          <p:cNvCxnSpPr>
            <a:cxnSpLocks/>
          </p:cNvCxnSpPr>
          <p:nvPr/>
        </p:nvCxnSpPr>
        <p:spPr>
          <a:xfrm>
            <a:off x="5789396" y="2848710"/>
            <a:ext cx="0" cy="4571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26A8D8BA-E96F-43F9-8319-843C0F0DC938}"/>
              </a:ext>
            </a:extLst>
          </p:cNvPr>
          <p:cNvCxnSpPr>
            <a:cxnSpLocks/>
            <a:endCxn id="71" idx="1"/>
          </p:cNvCxnSpPr>
          <p:nvPr/>
        </p:nvCxnSpPr>
        <p:spPr>
          <a:xfrm>
            <a:off x="6630366" y="3446586"/>
            <a:ext cx="338532" cy="0"/>
          </a:xfrm>
          <a:prstGeom prst="line">
            <a:avLst/>
          </a:prstGeom>
          <a:ln w="3175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A86FB7B1-AD82-446D-AFD8-6754F817D85D}"/>
              </a:ext>
            </a:extLst>
          </p:cNvPr>
          <p:cNvCxnSpPr/>
          <p:nvPr/>
        </p:nvCxnSpPr>
        <p:spPr>
          <a:xfrm>
            <a:off x="6181669" y="3614847"/>
            <a:ext cx="0" cy="478842"/>
          </a:xfrm>
          <a:prstGeom prst="line">
            <a:avLst/>
          </a:prstGeom>
          <a:ln w="476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テキスト ボックス 1">
            <a:extLst>
              <a:ext uri="{FF2B5EF4-FFF2-40B4-BE49-F238E27FC236}">
                <a16:creationId xmlns:a16="http://schemas.microsoft.com/office/drawing/2014/main" id="{9D13385A-CA0E-4F34-B8A2-F2D3646CBD02}"/>
              </a:ext>
            </a:extLst>
          </p:cNvPr>
          <p:cNvSpPr txBox="1"/>
          <p:nvPr/>
        </p:nvSpPr>
        <p:spPr>
          <a:xfrm>
            <a:off x="6103301" y="4091556"/>
            <a:ext cx="1252566" cy="359808"/>
          </a:xfrm>
          <a:prstGeom prst="rect">
            <a:avLst/>
          </a:prstGeom>
          <a:solidFill>
            <a:schemeClr val="lt1"/>
          </a:solidFill>
          <a:ln w="34925" cmpd="thickThin">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a:latin typeface="HGS創英角ﾎﾟｯﾌﾟ体" panose="040B0A00000000000000" pitchFamily="50" charset="-128"/>
                <a:ea typeface="HGS創英角ﾎﾟｯﾌﾟ体" panose="040B0A00000000000000" pitchFamily="50" charset="-128"/>
              </a:rPr>
              <a:t>八名川まつり</a:t>
            </a:r>
          </a:p>
        </p:txBody>
      </p:sp>
      <p:sp>
        <p:nvSpPr>
          <p:cNvPr id="62" name="テキスト ボックス 2">
            <a:extLst>
              <a:ext uri="{FF2B5EF4-FFF2-40B4-BE49-F238E27FC236}">
                <a16:creationId xmlns:a16="http://schemas.microsoft.com/office/drawing/2014/main" id="{77CDD923-B523-4F0C-9A95-E32563D6341B}"/>
              </a:ext>
            </a:extLst>
          </p:cNvPr>
          <p:cNvSpPr txBox="1"/>
          <p:nvPr/>
        </p:nvSpPr>
        <p:spPr>
          <a:xfrm>
            <a:off x="2651219" y="6013939"/>
            <a:ext cx="957685" cy="215073"/>
          </a:xfrm>
          <a:prstGeom prst="rect">
            <a:avLst/>
          </a:prstGeom>
          <a:solidFill>
            <a:srgbClr val="92D050"/>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a:t>環境の教育</a:t>
            </a:r>
          </a:p>
        </p:txBody>
      </p:sp>
      <p:sp>
        <p:nvSpPr>
          <p:cNvPr id="63" name="テキスト ボックス 3">
            <a:extLst>
              <a:ext uri="{FF2B5EF4-FFF2-40B4-BE49-F238E27FC236}">
                <a16:creationId xmlns:a16="http://schemas.microsoft.com/office/drawing/2014/main" id="{8E470BCB-1603-42E7-8F82-45F761C45BF3}"/>
              </a:ext>
            </a:extLst>
          </p:cNvPr>
          <p:cNvSpPr txBox="1"/>
          <p:nvPr/>
        </p:nvSpPr>
        <p:spPr>
          <a:xfrm>
            <a:off x="3752290" y="6013939"/>
            <a:ext cx="933337" cy="215073"/>
          </a:xfrm>
          <a:prstGeom prst="rect">
            <a:avLst/>
          </a:prstGeom>
          <a:solidFill>
            <a:srgbClr val="FFFF99"/>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a:t>多文化理解</a:t>
            </a:r>
          </a:p>
        </p:txBody>
      </p:sp>
      <p:sp>
        <p:nvSpPr>
          <p:cNvPr id="64" name="テキスト ボックス 4">
            <a:extLst>
              <a:ext uri="{FF2B5EF4-FFF2-40B4-BE49-F238E27FC236}">
                <a16:creationId xmlns:a16="http://schemas.microsoft.com/office/drawing/2014/main" id="{AA017D03-7DDD-48EB-A9A2-97AF596C772C}"/>
              </a:ext>
            </a:extLst>
          </p:cNvPr>
          <p:cNvSpPr txBox="1"/>
          <p:nvPr/>
        </p:nvSpPr>
        <p:spPr>
          <a:xfrm>
            <a:off x="4764079" y="6013942"/>
            <a:ext cx="1216025" cy="211014"/>
          </a:xfrm>
          <a:prstGeom prst="rect">
            <a:avLst/>
          </a:prstGeom>
          <a:solidFill>
            <a:srgbClr val="FCC8F5"/>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a:t>人権・命の教育</a:t>
            </a:r>
          </a:p>
        </p:txBody>
      </p:sp>
      <p:sp>
        <p:nvSpPr>
          <p:cNvPr id="65" name="テキスト ボックス 5">
            <a:extLst>
              <a:ext uri="{FF2B5EF4-FFF2-40B4-BE49-F238E27FC236}">
                <a16:creationId xmlns:a16="http://schemas.microsoft.com/office/drawing/2014/main" id="{76D5BCC5-8376-4BC6-81C5-38875ECC55D9}"/>
              </a:ext>
            </a:extLst>
          </p:cNvPr>
          <p:cNvSpPr txBox="1"/>
          <p:nvPr/>
        </p:nvSpPr>
        <p:spPr>
          <a:xfrm>
            <a:off x="6033112" y="6013939"/>
            <a:ext cx="982033" cy="215073"/>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dirty="0"/>
              <a:t>学習スキル</a:t>
            </a:r>
          </a:p>
        </p:txBody>
      </p:sp>
      <p:cxnSp>
        <p:nvCxnSpPr>
          <p:cNvPr id="66" name="直線コネクタ 65">
            <a:extLst>
              <a:ext uri="{FF2B5EF4-FFF2-40B4-BE49-F238E27FC236}">
                <a16:creationId xmlns:a16="http://schemas.microsoft.com/office/drawing/2014/main" id="{E2380EF6-4176-4FA3-B9BA-038764497468}"/>
              </a:ext>
            </a:extLst>
          </p:cNvPr>
          <p:cNvCxnSpPr/>
          <p:nvPr/>
        </p:nvCxnSpPr>
        <p:spPr>
          <a:xfrm flipH="1">
            <a:off x="4726204" y="1520396"/>
            <a:ext cx="8116" cy="1030729"/>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82EAD775-D89C-466C-8FBE-09E806A313E1}"/>
              </a:ext>
            </a:extLst>
          </p:cNvPr>
          <p:cNvCxnSpPr/>
          <p:nvPr/>
        </p:nvCxnSpPr>
        <p:spPr>
          <a:xfrm>
            <a:off x="4792486" y="3029965"/>
            <a:ext cx="666862" cy="27594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テキスト ボックス 90">
            <a:extLst>
              <a:ext uri="{FF2B5EF4-FFF2-40B4-BE49-F238E27FC236}">
                <a16:creationId xmlns:a16="http://schemas.microsoft.com/office/drawing/2014/main" id="{8AA9F2B7-99EB-49A3-A4CF-3782A981E682}"/>
              </a:ext>
            </a:extLst>
          </p:cNvPr>
          <p:cNvSpPr txBox="1"/>
          <p:nvPr/>
        </p:nvSpPr>
        <p:spPr>
          <a:xfrm>
            <a:off x="6968898" y="3194991"/>
            <a:ext cx="1252565" cy="503190"/>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193" b="1" dirty="0"/>
              <a:t>世界が１００人の村だったら</a:t>
            </a:r>
          </a:p>
        </p:txBody>
      </p:sp>
      <p:cxnSp>
        <p:nvCxnSpPr>
          <p:cNvPr id="72" name="直線コネクタ 71">
            <a:extLst>
              <a:ext uri="{FF2B5EF4-FFF2-40B4-BE49-F238E27FC236}">
                <a16:creationId xmlns:a16="http://schemas.microsoft.com/office/drawing/2014/main" id="{58FF4F9E-66F5-4357-8184-20824830CFF4}"/>
              </a:ext>
            </a:extLst>
          </p:cNvPr>
          <p:cNvCxnSpPr>
            <a:cxnSpLocks/>
          </p:cNvCxnSpPr>
          <p:nvPr/>
        </p:nvCxnSpPr>
        <p:spPr>
          <a:xfrm flipV="1">
            <a:off x="5303158" y="2751318"/>
            <a:ext cx="408677" cy="9097"/>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円形吹き出し 8">
            <a:extLst>
              <a:ext uri="{FF2B5EF4-FFF2-40B4-BE49-F238E27FC236}">
                <a16:creationId xmlns:a16="http://schemas.microsoft.com/office/drawing/2014/main" id="{999A0B74-FA40-484F-A323-1D0A248EB872}"/>
              </a:ext>
            </a:extLst>
          </p:cNvPr>
          <p:cNvSpPr/>
          <p:nvPr/>
        </p:nvSpPr>
        <p:spPr>
          <a:xfrm>
            <a:off x="1819101" y="1203872"/>
            <a:ext cx="2014347" cy="711500"/>
          </a:xfrm>
          <a:prstGeom prst="wedgeEllipseCallout">
            <a:avLst>
              <a:gd name="adj1" fmla="val 61688"/>
              <a:gd name="adj2" fmla="val -23668"/>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08"/>
              </a:lnSpc>
            </a:pPr>
            <a:r>
              <a:rPr lang="ja-JP" altLang="en-US" sz="1193" b="1" dirty="0">
                <a:latin typeface="+mn-ea"/>
              </a:rPr>
              <a:t>①　</a:t>
            </a:r>
            <a:r>
              <a:rPr lang="en-US" altLang="ja-JP" sz="1193" b="1" dirty="0">
                <a:latin typeface="+mn-ea"/>
              </a:rPr>
              <a:t>SDGs</a:t>
            </a:r>
            <a:r>
              <a:rPr lang="ja-JP" altLang="en-US" sz="1193" b="1" dirty="0">
                <a:latin typeface="+mn-ea"/>
              </a:rPr>
              <a:t>の視点から未来について、自分の考えをもつ</a:t>
            </a:r>
            <a:endParaRPr lang="en-US" altLang="ja-JP" sz="1193" b="1" dirty="0">
              <a:latin typeface="+mn-ea"/>
            </a:endParaRPr>
          </a:p>
        </p:txBody>
      </p:sp>
      <p:sp>
        <p:nvSpPr>
          <p:cNvPr id="74" name="円形吹き出し 26">
            <a:extLst>
              <a:ext uri="{FF2B5EF4-FFF2-40B4-BE49-F238E27FC236}">
                <a16:creationId xmlns:a16="http://schemas.microsoft.com/office/drawing/2014/main" id="{766C939F-2EEF-4004-823B-8B36CBB251D8}"/>
              </a:ext>
            </a:extLst>
          </p:cNvPr>
          <p:cNvSpPr/>
          <p:nvPr/>
        </p:nvSpPr>
        <p:spPr>
          <a:xfrm>
            <a:off x="5213164" y="1569089"/>
            <a:ext cx="1988756" cy="795366"/>
          </a:xfrm>
          <a:prstGeom prst="wedgeEllipseCallout">
            <a:avLst>
              <a:gd name="adj1" fmla="val -1122"/>
              <a:gd name="adj2" fmla="val 7080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dirty="0">
                <a:latin typeface="+mn-ea"/>
              </a:rPr>
              <a:t>⑤　戦後の焼け跡から立ち上がった先人の勇気を思う。</a:t>
            </a:r>
            <a:endParaRPr lang="en-US" altLang="ja-JP" sz="1193" b="1" dirty="0">
              <a:latin typeface="+mn-ea"/>
            </a:endParaRPr>
          </a:p>
        </p:txBody>
      </p:sp>
      <p:sp>
        <p:nvSpPr>
          <p:cNvPr id="75" name="円形吹き出し 27">
            <a:extLst>
              <a:ext uri="{FF2B5EF4-FFF2-40B4-BE49-F238E27FC236}">
                <a16:creationId xmlns:a16="http://schemas.microsoft.com/office/drawing/2014/main" id="{980492D1-4170-4DE1-91A2-9E8A442C0C05}"/>
              </a:ext>
            </a:extLst>
          </p:cNvPr>
          <p:cNvSpPr/>
          <p:nvPr/>
        </p:nvSpPr>
        <p:spPr>
          <a:xfrm>
            <a:off x="2540300" y="2242718"/>
            <a:ext cx="1358073" cy="819714"/>
          </a:xfrm>
          <a:prstGeom prst="wedgeEllipseCallout">
            <a:avLst>
              <a:gd name="adj1" fmla="val 62854"/>
              <a:gd name="adj2" fmla="val 7675"/>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a:latin typeface="+mn-ea"/>
              </a:rPr>
              <a:t>②　戦争中の生活や人々の願いを知る</a:t>
            </a:r>
            <a:endParaRPr lang="en-US" altLang="ja-JP" sz="1193" b="1">
              <a:latin typeface="+mn-ea"/>
            </a:endParaRPr>
          </a:p>
        </p:txBody>
      </p:sp>
      <p:sp>
        <p:nvSpPr>
          <p:cNvPr id="76" name="円形吹き出し 28">
            <a:extLst>
              <a:ext uri="{FF2B5EF4-FFF2-40B4-BE49-F238E27FC236}">
                <a16:creationId xmlns:a16="http://schemas.microsoft.com/office/drawing/2014/main" id="{0ADCE918-5FA4-4B41-8FA4-42ABC25AA333}"/>
              </a:ext>
            </a:extLst>
          </p:cNvPr>
          <p:cNvSpPr/>
          <p:nvPr/>
        </p:nvSpPr>
        <p:spPr>
          <a:xfrm>
            <a:off x="3133685" y="3146296"/>
            <a:ext cx="1930686" cy="873820"/>
          </a:xfrm>
          <a:prstGeom prst="wedgeEllipseCallout">
            <a:avLst>
              <a:gd name="adj1" fmla="val 74664"/>
              <a:gd name="adj2" fmla="val -14845"/>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ja-JP" altLang="en-US" sz="1193" b="1" dirty="0">
                <a:latin typeface="+mn-ea"/>
              </a:rPr>
              <a:t>③　キャリアについて考え、自分を見つめる</a:t>
            </a:r>
            <a:endParaRPr lang="en-US" altLang="ja-JP" sz="1193" b="1" dirty="0">
              <a:latin typeface="+mn-ea"/>
            </a:endParaRPr>
          </a:p>
        </p:txBody>
      </p:sp>
      <p:sp>
        <p:nvSpPr>
          <p:cNvPr id="77" name="円形吹き出し 29">
            <a:extLst>
              <a:ext uri="{FF2B5EF4-FFF2-40B4-BE49-F238E27FC236}">
                <a16:creationId xmlns:a16="http://schemas.microsoft.com/office/drawing/2014/main" id="{4AC1AAAA-5B09-484C-9CAC-BD7AE12F31F0}"/>
              </a:ext>
            </a:extLst>
          </p:cNvPr>
          <p:cNvSpPr/>
          <p:nvPr/>
        </p:nvSpPr>
        <p:spPr>
          <a:xfrm>
            <a:off x="3464593" y="4120213"/>
            <a:ext cx="2192246" cy="754786"/>
          </a:xfrm>
          <a:prstGeom prst="wedgeEllipseCallout">
            <a:avLst>
              <a:gd name="adj1" fmla="val 47518"/>
              <a:gd name="adj2" fmla="val -10728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dirty="0">
                <a:latin typeface="+mn-ea"/>
              </a:rPr>
              <a:t>⑥　自分がなりたい職業を選び、実現への道筋を調べる</a:t>
            </a:r>
            <a:endParaRPr lang="en-US" altLang="ja-JP" sz="1193" b="1" dirty="0">
              <a:latin typeface="+mn-ea"/>
            </a:endParaRPr>
          </a:p>
        </p:txBody>
      </p:sp>
      <p:sp>
        <p:nvSpPr>
          <p:cNvPr id="78" name="円形吹き出し 31">
            <a:extLst>
              <a:ext uri="{FF2B5EF4-FFF2-40B4-BE49-F238E27FC236}">
                <a16:creationId xmlns:a16="http://schemas.microsoft.com/office/drawing/2014/main" id="{60C9646B-A2A3-456F-A326-31C981DE47A1}"/>
              </a:ext>
            </a:extLst>
          </p:cNvPr>
          <p:cNvSpPr/>
          <p:nvPr/>
        </p:nvSpPr>
        <p:spPr>
          <a:xfrm>
            <a:off x="6630366" y="4494898"/>
            <a:ext cx="1829187" cy="684449"/>
          </a:xfrm>
          <a:prstGeom prst="wedgeEllipseCallout">
            <a:avLst>
              <a:gd name="adj1" fmla="val -37344"/>
              <a:gd name="adj2" fmla="val -5473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dirty="0">
                <a:latin typeface="+mn-ea"/>
              </a:rPr>
              <a:t>⑦　調べたことを地域・保護者に発表する</a:t>
            </a:r>
            <a:endParaRPr lang="en-US" altLang="ja-JP" sz="1193" b="1" dirty="0">
              <a:latin typeface="+mn-ea"/>
            </a:endParaRPr>
          </a:p>
        </p:txBody>
      </p:sp>
      <p:sp>
        <p:nvSpPr>
          <p:cNvPr id="79" name="円形吹き出し 32">
            <a:extLst>
              <a:ext uri="{FF2B5EF4-FFF2-40B4-BE49-F238E27FC236}">
                <a16:creationId xmlns:a16="http://schemas.microsoft.com/office/drawing/2014/main" id="{B54B538D-1C17-47BD-9AAB-47C80D364FA0}"/>
              </a:ext>
            </a:extLst>
          </p:cNvPr>
          <p:cNvSpPr/>
          <p:nvPr/>
        </p:nvSpPr>
        <p:spPr>
          <a:xfrm>
            <a:off x="3443881" y="4956159"/>
            <a:ext cx="1815273" cy="741259"/>
          </a:xfrm>
          <a:prstGeom prst="wedgeEllipseCallout">
            <a:avLst>
              <a:gd name="adj1" fmla="val 62855"/>
              <a:gd name="adj2" fmla="val -708"/>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08"/>
              </a:lnSpc>
            </a:pPr>
            <a:r>
              <a:rPr lang="ja-JP" altLang="en-US" sz="1193" b="1" dirty="0">
                <a:latin typeface="+mn-ea"/>
              </a:rPr>
              <a:t>④　将来の自分の姿を想像し、立体作品を作る</a:t>
            </a:r>
            <a:endParaRPr lang="en-US" altLang="ja-JP" sz="1193" b="1" dirty="0">
              <a:latin typeface="+mn-ea"/>
            </a:endParaRPr>
          </a:p>
          <a:p>
            <a:pPr>
              <a:lnSpc>
                <a:spcPts val="1108"/>
              </a:lnSpc>
            </a:pPr>
            <a:endParaRPr lang="en-US" altLang="ja-JP" sz="1193" b="1" dirty="0">
              <a:latin typeface="+mn-ea"/>
            </a:endParaRPr>
          </a:p>
          <a:p>
            <a:pPr>
              <a:lnSpc>
                <a:spcPts val="1108"/>
              </a:lnSpc>
            </a:pPr>
            <a:endParaRPr lang="en-US" altLang="ja-JP" sz="1193" b="1" dirty="0">
              <a:latin typeface="+mn-ea"/>
            </a:endParaRPr>
          </a:p>
        </p:txBody>
      </p:sp>
      <p:sp>
        <p:nvSpPr>
          <p:cNvPr id="81" name="テキスト ボックス 58">
            <a:extLst>
              <a:ext uri="{FF2B5EF4-FFF2-40B4-BE49-F238E27FC236}">
                <a16:creationId xmlns:a16="http://schemas.microsoft.com/office/drawing/2014/main" id="{02E215E8-0DFB-4F65-8725-94513ED33A0B}"/>
              </a:ext>
            </a:extLst>
          </p:cNvPr>
          <p:cNvSpPr txBox="1"/>
          <p:nvPr/>
        </p:nvSpPr>
        <p:spPr>
          <a:xfrm>
            <a:off x="5475580" y="2529481"/>
            <a:ext cx="1214691" cy="462611"/>
          </a:xfrm>
          <a:prstGeom prst="rect">
            <a:avLst/>
          </a:prstGeom>
          <a:solidFill>
            <a:srgbClr val="FFFF99"/>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779173" eaLnBrk="1" fontAlgn="auto" hangingPunct="1">
              <a:spcBef>
                <a:spcPts val="0"/>
              </a:spcBef>
              <a:spcAft>
                <a:spcPts val="0"/>
              </a:spcAft>
              <a:defRPr/>
            </a:pPr>
            <a:r>
              <a:rPr lang="ja-JP" altLang="en-US" sz="1193" b="1" dirty="0"/>
              <a:t>新しい日本、平和な日本へ</a:t>
            </a:r>
            <a:endParaRPr lang="en-US" altLang="ja-JP" sz="1193" b="1" dirty="0"/>
          </a:p>
        </p:txBody>
      </p:sp>
      <p:sp>
        <p:nvSpPr>
          <p:cNvPr id="80" name="円形吹き出し 35">
            <a:extLst>
              <a:ext uri="{FF2B5EF4-FFF2-40B4-BE49-F238E27FC236}">
                <a16:creationId xmlns:a16="http://schemas.microsoft.com/office/drawing/2014/main" id="{EC79716B-7669-4218-89B2-B48E66077CB8}"/>
              </a:ext>
            </a:extLst>
          </p:cNvPr>
          <p:cNvSpPr/>
          <p:nvPr/>
        </p:nvSpPr>
        <p:spPr>
          <a:xfrm>
            <a:off x="6762121" y="2142620"/>
            <a:ext cx="1842327" cy="968505"/>
          </a:xfrm>
          <a:prstGeom prst="wedgeEllipseCallout">
            <a:avLst>
              <a:gd name="adj1" fmla="val 4905"/>
              <a:gd name="adj2" fmla="val 60489"/>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ja-JP" altLang="en-US" sz="1193" b="1" dirty="0">
                <a:latin typeface="+mn-ea"/>
              </a:rPr>
              <a:t>⑧　世界の現状を見つめ自分の生き方・学び方について考える</a:t>
            </a:r>
            <a:endParaRPr lang="en-US" altLang="ja-JP" sz="1193" b="1" dirty="0">
              <a:latin typeface="+mn-ea"/>
            </a:endParaRPr>
          </a:p>
        </p:txBody>
      </p:sp>
      <p:sp>
        <p:nvSpPr>
          <p:cNvPr id="82" name="テキスト ボックス 20">
            <a:extLst>
              <a:ext uri="{FF2B5EF4-FFF2-40B4-BE49-F238E27FC236}">
                <a16:creationId xmlns:a16="http://schemas.microsoft.com/office/drawing/2014/main" id="{239A98E4-3991-4501-81C5-2C8C313FE2EC}"/>
              </a:ext>
            </a:extLst>
          </p:cNvPr>
          <p:cNvSpPr txBox="1"/>
          <p:nvPr/>
        </p:nvSpPr>
        <p:spPr>
          <a:xfrm>
            <a:off x="4006588" y="1206576"/>
            <a:ext cx="1303967" cy="557297"/>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dirty="0"/>
              <a:t>未来がよりよくあるために</a:t>
            </a:r>
          </a:p>
        </p:txBody>
      </p:sp>
      <p:sp>
        <p:nvSpPr>
          <p:cNvPr id="87" name="正方形/長方形 86">
            <a:extLst>
              <a:ext uri="{FF2B5EF4-FFF2-40B4-BE49-F238E27FC236}">
                <a16:creationId xmlns:a16="http://schemas.microsoft.com/office/drawing/2014/main" id="{5B87A3CB-D690-4EE1-9466-6AB63C3323B5}"/>
              </a:ext>
            </a:extLst>
          </p:cNvPr>
          <p:cNvSpPr/>
          <p:nvPr/>
        </p:nvSpPr>
        <p:spPr>
          <a:xfrm>
            <a:off x="593709" y="392505"/>
            <a:ext cx="7749833" cy="362279"/>
          </a:xfrm>
          <a:prstGeom prst="rect">
            <a:avLst/>
          </a:prstGeom>
        </p:spPr>
        <p:txBody>
          <a:bodyPr wrap="square">
            <a:spAutoFit/>
          </a:bodyPr>
          <a:lstStyle/>
          <a:p>
            <a:r>
              <a:rPr lang="ja-JP" altLang="en-US" sz="1754" b="1" dirty="0">
                <a:solidFill>
                  <a:srgbClr val="000000"/>
                </a:solidFill>
                <a:latin typeface="ＭＳ Ｐゴシック" panose="020B0600070205080204" pitchFamily="50" charset="-128"/>
              </a:rPr>
              <a:t>第６学年　「未来にはばたけ」学習カレンダー</a:t>
            </a:r>
            <a:r>
              <a:rPr lang="ja-JP" altLang="en-US" sz="1754" dirty="0"/>
              <a:t> 　　　　　</a:t>
            </a:r>
            <a:r>
              <a:rPr lang="ja-JP" altLang="en-US" sz="1363" b="1" dirty="0">
                <a:solidFill>
                  <a:srgbClr val="000000"/>
                </a:solidFill>
                <a:latin typeface="ＭＳ Ｐゴシック" panose="020B0600070205080204" pitchFamily="50" charset="-128"/>
              </a:rPr>
              <a:t>江東区立八名川小学校</a:t>
            </a:r>
            <a:r>
              <a:rPr lang="ja-JP" altLang="en-US" sz="1754" dirty="0"/>
              <a:t> </a:t>
            </a:r>
          </a:p>
        </p:txBody>
      </p:sp>
      <p:pic>
        <p:nvPicPr>
          <p:cNvPr id="2" name="02 ＰＰＡＰ（ペンパイナッポーアッポーペン）">
            <a:hlinkClick r:id="" action="ppaction://media"/>
            <a:extLst>
              <a:ext uri="{FF2B5EF4-FFF2-40B4-BE49-F238E27FC236}">
                <a16:creationId xmlns:a16="http://schemas.microsoft.com/office/drawing/2014/main" id="{1F21844A-6EDA-4ADC-A22B-B9A2DED446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29692" y="5928638"/>
            <a:ext cx="346281" cy="346281"/>
          </a:xfrm>
          <a:prstGeom prst="rect">
            <a:avLst/>
          </a:prstGeom>
        </p:spPr>
      </p:pic>
      <p:pic>
        <p:nvPicPr>
          <p:cNvPr id="4" name="図 3">
            <a:extLst>
              <a:ext uri="{FF2B5EF4-FFF2-40B4-BE49-F238E27FC236}">
                <a16:creationId xmlns:a16="http://schemas.microsoft.com/office/drawing/2014/main" id="{4B598820-0911-4DEF-9960-D84A65211FB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03558" y="3589970"/>
            <a:ext cx="2361034" cy="2064163"/>
          </a:xfrm>
          <a:prstGeom prst="rect">
            <a:avLst/>
          </a:prstGeom>
        </p:spPr>
      </p:pic>
      <p:pic>
        <p:nvPicPr>
          <p:cNvPr id="36" name="図 35">
            <a:extLst>
              <a:ext uri="{FF2B5EF4-FFF2-40B4-BE49-F238E27FC236}">
                <a16:creationId xmlns:a16="http://schemas.microsoft.com/office/drawing/2014/main" id="{9AFA319A-B5CB-4ADB-8551-82DEE9A8364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660118" y="3668810"/>
            <a:ext cx="154295" cy="1620102"/>
          </a:xfrm>
          <a:prstGeom prst="rect">
            <a:avLst/>
          </a:prstGeom>
        </p:spPr>
      </p:pic>
      <p:sp>
        <p:nvSpPr>
          <p:cNvPr id="69" name="テキスト ボックス 68">
            <a:extLst>
              <a:ext uri="{FF2B5EF4-FFF2-40B4-BE49-F238E27FC236}">
                <a16:creationId xmlns:a16="http://schemas.microsoft.com/office/drawing/2014/main" id="{59385FFA-CE01-46E9-901C-8F96DCB4EF73}"/>
              </a:ext>
            </a:extLst>
          </p:cNvPr>
          <p:cNvSpPr txBox="1"/>
          <p:nvPr/>
        </p:nvSpPr>
        <p:spPr>
          <a:xfrm>
            <a:off x="5456643" y="3192286"/>
            <a:ext cx="1306673" cy="527538"/>
          </a:xfrm>
          <a:prstGeom prst="rect">
            <a:avLst/>
          </a:prstGeom>
          <a:solidFill>
            <a:srgbClr val="FCC8F5"/>
          </a:solidFill>
          <a:ln w="2857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dirty="0">
                <a:latin typeface="AR P悠々ゴシック体E" panose="040B0900000000000000" pitchFamily="50" charset="-128"/>
                <a:ea typeface="AR P悠々ゴシック体E" panose="040B0900000000000000" pitchFamily="50" charset="-128"/>
              </a:rPr>
              <a:t>未来に</a:t>
            </a:r>
            <a:endParaRPr lang="en-US" altLang="ja-JP" sz="1363" b="1" dirty="0">
              <a:latin typeface="AR P悠々ゴシック体E" panose="040B0900000000000000" pitchFamily="50" charset="-128"/>
              <a:ea typeface="AR P悠々ゴシック体E" panose="040B0900000000000000" pitchFamily="50" charset="-128"/>
            </a:endParaRPr>
          </a:p>
          <a:p>
            <a:pPr algn="ctr"/>
            <a:r>
              <a:rPr lang="ja-JP" altLang="en-US" sz="1363" b="1" dirty="0">
                <a:latin typeface="AR P悠々ゴシック体E" panose="040B0900000000000000" pitchFamily="50" charset="-128"/>
                <a:ea typeface="AR P悠々ゴシック体E" panose="040B0900000000000000" pitchFamily="50" charset="-128"/>
              </a:rPr>
              <a:t>はばたけ！</a:t>
            </a:r>
          </a:p>
        </p:txBody>
      </p:sp>
      <p:sp>
        <p:nvSpPr>
          <p:cNvPr id="68" name="テキスト ボックス 85">
            <a:extLst>
              <a:ext uri="{FF2B5EF4-FFF2-40B4-BE49-F238E27FC236}">
                <a16:creationId xmlns:a16="http://schemas.microsoft.com/office/drawing/2014/main" id="{43E4AADF-CD5E-4450-B3EA-0C59AE6BCA79}"/>
              </a:ext>
            </a:extLst>
          </p:cNvPr>
          <p:cNvSpPr txBox="1"/>
          <p:nvPr/>
        </p:nvSpPr>
        <p:spPr>
          <a:xfrm>
            <a:off x="5416063" y="5134711"/>
            <a:ext cx="1274208" cy="284059"/>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193" b="1" dirty="0"/>
              <a:t>１２年後の私</a:t>
            </a:r>
          </a:p>
        </p:txBody>
      </p:sp>
      <p:sp>
        <p:nvSpPr>
          <p:cNvPr id="3" name="楕円 2">
            <a:extLst>
              <a:ext uri="{FF2B5EF4-FFF2-40B4-BE49-F238E27FC236}">
                <a16:creationId xmlns:a16="http://schemas.microsoft.com/office/drawing/2014/main" id="{8D4503DD-666A-4D9B-ACE1-4E84D811E94A}"/>
              </a:ext>
            </a:extLst>
          </p:cNvPr>
          <p:cNvSpPr/>
          <p:nvPr/>
        </p:nvSpPr>
        <p:spPr>
          <a:xfrm>
            <a:off x="2245588" y="5742829"/>
            <a:ext cx="4956332" cy="74125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35" name="正方形/長方形 34">
            <a:extLst>
              <a:ext uri="{FF2B5EF4-FFF2-40B4-BE49-F238E27FC236}">
                <a16:creationId xmlns:a16="http://schemas.microsoft.com/office/drawing/2014/main" id="{37491373-C04E-4781-BEF4-3C498FA5CAC9}"/>
              </a:ext>
            </a:extLst>
          </p:cNvPr>
          <p:cNvSpPr/>
          <p:nvPr/>
        </p:nvSpPr>
        <p:spPr>
          <a:xfrm>
            <a:off x="1052880" y="3598756"/>
            <a:ext cx="2408660" cy="20641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386" dirty="0">
                <a:solidFill>
                  <a:sysClr val="windowText" lastClr="000000"/>
                </a:solidFill>
                <a:latin typeface="HGS創英角ﾎﾟｯﾌﾟ体" panose="040B0A00000000000000" pitchFamily="50" charset="-128"/>
                <a:ea typeface="HGS創英角ﾎﾟｯﾌﾟ体" panose="040B0A00000000000000" pitchFamily="50" charset="-128"/>
              </a:rPr>
              <a:t>カリキュラム・</a:t>
            </a:r>
            <a:endParaRPr lang="en-US" altLang="ja-JP" sz="2386"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2386" dirty="0">
                <a:solidFill>
                  <a:sysClr val="windowText" lastClr="000000"/>
                </a:solidFill>
                <a:latin typeface="HGS創英角ﾎﾟｯﾌﾟ体" panose="040B0A00000000000000" pitchFamily="50" charset="-128"/>
                <a:ea typeface="HGS創英角ﾎﾟｯﾌﾟ体" panose="040B0A00000000000000" pitchFamily="50" charset="-128"/>
              </a:rPr>
              <a:t>マネジメント</a:t>
            </a:r>
            <a:endParaRPr lang="en-US" altLang="ja-JP" sz="2386"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endParaRPr lang="en-US" altLang="ja-JP" sz="681"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従来の教科分断的な</a:t>
            </a:r>
            <a:endParaRPr lang="en-US" altLang="ja-JP" sz="1704"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発想から、教科横断</a:t>
            </a:r>
            <a:endParaRPr lang="en-US" altLang="ja-JP" sz="1704"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的な発想への飛躍が</a:t>
            </a:r>
            <a:endParaRPr lang="en-US" altLang="ja-JP" sz="1704"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必要！</a:t>
            </a:r>
          </a:p>
        </p:txBody>
      </p:sp>
      <p:cxnSp>
        <p:nvCxnSpPr>
          <p:cNvPr id="40" name="直線コネクタ 39">
            <a:extLst>
              <a:ext uri="{FF2B5EF4-FFF2-40B4-BE49-F238E27FC236}">
                <a16:creationId xmlns:a16="http://schemas.microsoft.com/office/drawing/2014/main" id="{AE9B33CF-B554-4FFD-96D2-077C3E550A49}"/>
              </a:ext>
            </a:extLst>
          </p:cNvPr>
          <p:cNvCxnSpPr>
            <a:cxnSpLocks/>
          </p:cNvCxnSpPr>
          <p:nvPr/>
        </p:nvCxnSpPr>
        <p:spPr>
          <a:xfrm flipV="1">
            <a:off x="7344538" y="4261810"/>
            <a:ext cx="408677" cy="9097"/>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テキスト ボックス 1">
            <a:extLst>
              <a:ext uri="{FF2B5EF4-FFF2-40B4-BE49-F238E27FC236}">
                <a16:creationId xmlns:a16="http://schemas.microsoft.com/office/drawing/2014/main" id="{D0086B43-2AC9-4C96-9DF8-B072284A007E}"/>
              </a:ext>
            </a:extLst>
          </p:cNvPr>
          <p:cNvSpPr txBox="1"/>
          <p:nvPr/>
        </p:nvSpPr>
        <p:spPr>
          <a:xfrm>
            <a:off x="7573446" y="4093689"/>
            <a:ext cx="801856" cy="359808"/>
          </a:xfrm>
          <a:prstGeom prst="rect">
            <a:avLst/>
          </a:prstGeom>
          <a:solidFill>
            <a:schemeClr val="lt1"/>
          </a:solidFill>
          <a:ln w="34925" cmpd="thickThin">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a:latin typeface="HGS創英角ﾎﾟｯﾌﾟ体" panose="040B0A00000000000000" pitchFamily="50" charset="-128"/>
                <a:ea typeface="HGS創英角ﾎﾟｯﾌﾟ体" panose="040B0A00000000000000" pitchFamily="50" charset="-128"/>
              </a:rPr>
              <a:t>卒業式</a:t>
            </a:r>
            <a:endParaRPr lang="ja-JP" altLang="en-US" sz="1363" b="1" dirty="0">
              <a:latin typeface="HGS創英角ﾎﾟｯﾌﾟ体" panose="040B0A00000000000000" pitchFamily="50" charset="-128"/>
              <a:ea typeface="HGS創英角ﾎﾟｯﾌﾟ体" panose="040B0A00000000000000" pitchFamily="50" charset="-128"/>
            </a:endParaRPr>
          </a:p>
        </p:txBody>
      </p:sp>
      <p:sp>
        <p:nvSpPr>
          <p:cNvPr id="67" name="テキスト ボックス 41">
            <a:extLst>
              <a:ext uri="{FF2B5EF4-FFF2-40B4-BE49-F238E27FC236}">
                <a16:creationId xmlns:a16="http://schemas.microsoft.com/office/drawing/2014/main" id="{DAADB550-C0D3-4146-88C9-376B9E40AD23}"/>
              </a:ext>
            </a:extLst>
          </p:cNvPr>
          <p:cNvSpPr txBox="1"/>
          <p:nvPr/>
        </p:nvSpPr>
        <p:spPr>
          <a:xfrm>
            <a:off x="4091807" y="2499722"/>
            <a:ext cx="1297203" cy="530244"/>
          </a:xfrm>
          <a:prstGeom prst="rect">
            <a:avLst/>
          </a:prstGeom>
          <a:solidFill>
            <a:srgbClr val="FFFF99"/>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779173" eaLnBrk="1" fontAlgn="auto" hangingPunct="1">
              <a:spcBef>
                <a:spcPts val="0"/>
              </a:spcBef>
              <a:spcAft>
                <a:spcPts val="0"/>
              </a:spcAft>
              <a:defRPr/>
            </a:pPr>
            <a:r>
              <a:rPr lang="ja-JP" altLang="en-US" sz="1193" b="1" dirty="0"/>
              <a:t>長く続いた戦争と人々の暮らし</a:t>
            </a:r>
          </a:p>
        </p:txBody>
      </p:sp>
      <p:sp>
        <p:nvSpPr>
          <p:cNvPr id="5" name="矢印: 下 4">
            <a:extLst>
              <a:ext uri="{FF2B5EF4-FFF2-40B4-BE49-F238E27FC236}">
                <a16:creationId xmlns:a16="http://schemas.microsoft.com/office/drawing/2014/main" id="{2606E0B7-8F34-BC18-1883-C0CC73F50611}"/>
              </a:ext>
            </a:extLst>
          </p:cNvPr>
          <p:cNvSpPr/>
          <p:nvPr/>
        </p:nvSpPr>
        <p:spPr>
          <a:xfrm>
            <a:off x="6089032" y="3680635"/>
            <a:ext cx="309203" cy="419276"/>
          </a:xfrm>
          <a:prstGeom prst="downArrow">
            <a:avLst>
              <a:gd name="adj1" fmla="val 53225"/>
              <a:gd name="adj2" fmla="val 5061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下 5">
            <a:extLst>
              <a:ext uri="{FF2B5EF4-FFF2-40B4-BE49-F238E27FC236}">
                <a16:creationId xmlns:a16="http://schemas.microsoft.com/office/drawing/2014/main" id="{643ABF32-6FCB-2213-B610-6CF7D8AFB146}"/>
              </a:ext>
            </a:extLst>
          </p:cNvPr>
          <p:cNvSpPr/>
          <p:nvPr/>
        </p:nvSpPr>
        <p:spPr>
          <a:xfrm>
            <a:off x="4658571" y="1741576"/>
            <a:ext cx="154207" cy="758143"/>
          </a:xfrm>
          <a:prstGeom prst="downArrow">
            <a:avLst>
              <a:gd name="adj1" fmla="val 34656"/>
              <a:gd name="adj2" fmla="val 691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矢印: 下 6">
            <a:extLst>
              <a:ext uri="{FF2B5EF4-FFF2-40B4-BE49-F238E27FC236}">
                <a16:creationId xmlns:a16="http://schemas.microsoft.com/office/drawing/2014/main" id="{A3ED8A2D-C0A8-67E0-A6A4-301985E23D7A}"/>
              </a:ext>
            </a:extLst>
          </p:cNvPr>
          <p:cNvSpPr/>
          <p:nvPr/>
        </p:nvSpPr>
        <p:spPr>
          <a:xfrm rot="17532029">
            <a:off x="5017447" y="2781731"/>
            <a:ext cx="214333" cy="758143"/>
          </a:xfrm>
          <a:prstGeom prst="downArrow">
            <a:avLst>
              <a:gd name="adj1" fmla="val 34656"/>
              <a:gd name="adj2" fmla="val 691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矢印: 下 7">
            <a:extLst>
              <a:ext uri="{FF2B5EF4-FFF2-40B4-BE49-F238E27FC236}">
                <a16:creationId xmlns:a16="http://schemas.microsoft.com/office/drawing/2014/main" id="{FBB39D68-DF06-182B-24EB-DD9CBA1637D7}"/>
              </a:ext>
            </a:extLst>
          </p:cNvPr>
          <p:cNvSpPr/>
          <p:nvPr/>
        </p:nvSpPr>
        <p:spPr>
          <a:xfrm rot="10800000">
            <a:off x="5822455" y="3765235"/>
            <a:ext cx="102031" cy="1316782"/>
          </a:xfrm>
          <a:prstGeom prst="downArrow">
            <a:avLst>
              <a:gd name="adj1" fmla="val 34656"/>
              <a:gd name="adj2" fmla="val 691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矢印: 下 8">
            <a:extLst>
              <a:ext uri="{FF2B5EF4-FFF2-40B4-BE49-F238E27FC236}">
                <a16:creationId xmlns:a16="http://schemas.microsoft.com/office/drawing/2014/main" id="{C53346E7-0A07-E4DA-36AA-CF2E93B3AE83}"/>
              </a:ext>
            </a:extLst>
          </p:cNvPr>
          <p:cNvSpPr/>
          <p:nvPr/>
        </p:nvSpPr>
        <p:spPr>
          <a:xfrm>
            <a:off x="5679950" y="2950996"/>
            <a:ext cx="171016" cy="243682"/>
          </a:xfrm>
          <a:prstGeom prst="downArrow">
            <a:avLst>
              <a:gd name="adj1" fmla="val 34656"/>
              <a:gd name="adj2" fmla="val 691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矢印: 下 9">
            <a:extLst>
              <a:ext uri="{FF2B5EF4-FFF2-40B4-BE49-F238E27FC236}">
                <a16:creationId xmlns:a16="http://schemas.microsoft.com/office/drawing/2014/main" id="{9520BE21-9852-EAD1-FFDC-B45F4E099E36}"/>
              </a:ext>
            </a:extLst>
          </p:cNvPr>
          <p:cNvSpPr/>
          <p:nvPr/>
        </p:nvSpPr>
        <p:spPr>
          <a:xfrm rot="16200000">
            <a:off x="7266794" y="4149053"/>
            <a:ext cx="422084" cy="269599"/>
          </a:xfrm>
          <a:prstGeom prst="downArrow">
            <a:avLst>
              <a:gd name="adj1" fmla="val 53225"/>
              <a:gd name="adj2" fmla="val 5061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下 12">
            <a:extLst>
              <a:ext uri="{FF2B5EF4-FFF2-40B4-BE49-F238E27FC236}">
                <a16:creationId xmlns:a16="http://schemas.microsoft.com/office/drawing/2014/main" id="{C33A52F9-3078-81EC-0AA0-6AFD2FD7AFDD}"/>
              </a:ext>
            </a:extLst>
          </p:cNvPr>
          <p:cNvSpPr/>
          <p:nvPr/>
        </p:nvSpPr>
        <p:spPr>
          <a:xfrm rot="5400000">
            <a:off x="6783838" y="3292353"/>
            <a:ext cx="178219" cy="233667"/>
          </a:xfrm>
          <a:prstGeom prst="downArrow">
            <a:avLst>
              <a:gd name="adj1" fmla="val 34656"/>
              <a:gd name="adj2" fmla="val 691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405983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99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fade">
                                      <p:cBhvr>
                                        <p:cTn id="11" dur="1000"/>
                                        <p:tgtEl>
                                          <p:spTgt spid="82"/>
                                        </p:tgtEl>
                                      </p:cBhvr>
                                    </p:animEffect>
                                    <p:anim calcmode="lin" valueType="num">
                                      <p:cBhvr>
                                        <p:cTn id="12" dur="1000" fill="hold"/>
                                        <p:tgtEl>
                                          <p:spTgt spid="82"/>
                                        </p:tgtEl>
                                        <p:attrNameLst>
                                          <p:attrName>ppt_x</p:attrName>
                                        </p:attrNameLst>
                                      </p:cBhvr>
                                      <p:tavLst>
                                        <p:tav tm="0">
                                          <p:val>
                                            <p:strVal val="#ppt_x"/>
                                          </p:val>
                                        </p:tav>
                                        <p:tav tm="100000">
                                          <p:val>
                                            <p:strVal val="#ppt_x"/>
                                          </p:val>
                                        </p:tav>
                                      </p:tavLst>
                                    </p:anim>
                                    <p:anim calcmode="lin" valueType="num">
                                      <p:cBhvr>
                                        <p:cTn id="13" dur="1000" fill="hold"/>
                                        <p:tgtEl>
                                          <p:spTgt spid="82"/>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1000"/>
                                        <p:tgtEl>
                                          <p:spTgt spid="73"/>
                                        </p:tgtEl>
                                      </p:cBhvr>
                                    </p:animEffect>
                                    <p:anim calcmode="lin" valueType="num">
                                      <p:cBhvr>
                                        <p:cTn id="17" dur="1000" fill="hold"/>
                                        <p:tgtEl>
                                          <p:spTgt spid="73"/>
                                        </p:tgtEl>
                                        <p:attrNameLst>
                                          <p:attrName>ppt_x</p:attrName>
                                        </p:attrNameLst>
                                      </p:cBhvr>
                                      <p:tavLst>
                                        <p:tav tm="0">
                                          <p:val>
                                            <p:strVal val="#ppt_x"/>
                                          </p:val>
                                        </p:tav>
                                        <p:tav tm="100000">
                                          <p:val>
                                            <p:strVal val="#ppt_x"/>
                                          </p:val>
                                        </p:tav>
                                      </p:tavLst>
                                    </p:anim>
                                    <p:anim calcmode="lin" valueType="num">
                                      <p:cBhvr>
                                        <p:cTn id="18" dur="1000" fill="hold"/>
                                        <p:tgtEl>
                                          <p:spTgt spid="7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3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par>
                          <p:cTn id="26" fill="hold">
                            <p:stCondLst>
                              <p:cond delay="2000"/>
                            </p:stCondLst>
                            <p:childTnLst>
                              <p:par>
                                <p:cTn id="27" presetID="31" presetClass="exit" presetSubtype="0" fill="hold" nodeType="afterEffect">
                                  <p:stCondLst>
                                    <p:cond delay="0"/>
                                  </p:stCondLst>
                                  <p:childTnLst>
                                    <p:anim calcmode="lin" valueType="num">
                                      <p:cBhvr>
                                        <p:cTn id="28" dur="1000"/>
                                        <p:tgtEl>
                                          <p:spTgt spid="4"/>
                                        </p:tgtEl>
                                        <p:attrNameLst>
                                          <p:attrName>ppt_w</p:attrName>
                                        </p:attrNameLst>
                                      </p:cBhvr>
                                      <p:tavLst>
                                        <p:tav tm="0">
                                          <p:val>
                                            <p:strVal val="ppt_w"/>
                                          </p:val>
                                        </p:tav>
                                        <p:tav tm="100000">
                                          <p:val>
                                            <p:fltVal val="0"/>
                                          </p:val>
                                        </p:tav>
                                      </p:tavLst>
                                    </p:anim>
                                    <p:anim calcmode="lin" valueType="num">
                                      <p:cBhvr>
                                        <p:cTn id="29" dur="1000"/>
                                        <p:tgtEl>
                                          <p:spTgt spid="4"/>
                                        </p:tgtEl>
                                        <p:attrNameLst>
                                          <p:attrName>ppt_h</p:attrName>
                                        </p:attrNameLst>
                                      </p:cBhvr>
                                      <p:tavLst>
                                        <p:tav tm="0">
                                          <p:val>
                                            <p:strVal val="ppt_h"/>
                                          </p:val>
                                        </p:tav>
                                        <p:tav tm="100000">
                                          <p:val>
                                            <p:fltVal val="0"/>
                                          </p:val>
                                        </p:tav>
                                      </p:tavLst>
                                    </p:anim>
                                    <p:anim calcmode="lin" valueType="num">
                                      <p:cBhvr>
                                        <p:cTn id="30" dur="1000"/>
                                        <p:tgtEl>
                                          <p:spTgt spid="4"/>
                                        </p:tgtEl>
                                        <p:attrNameLst>
                                          <p:attrName>style.rotation</p:attrName>
                                        </p:attrNameLst>
                                      </p:cBhvr>
                                      <p:tavLst>
                                        <p:tav tm="0">
                                          <p:val>
                                            <p:fltVal val="0"/>
                                          </p:val>
                                        </p:tav>
                                        <p:tav tm="100000">
                                          <p:val>
                                            <p:fltVal val="90"/>
                                          </p:val>
                                        </p:tav>
                                      </p:tavLst>
                                    </p:anim>
                                    <p:animEffect transition="out" filter="fade">
                                      <p:cBhvr>
                                        <p:cTn id="31" dur="1000"/>
                                        <p:tgtEl>
                                          <p:spTgt spid="4"/>
                                        </p:tgtEl>
                                      </p:cBhvr>
                                    </p:animEffect>
                                    <p:set>
                                      <p:cBhvr>
                                        <p:cTn id="32" dur="1" fill="hold">
                                          <p:stCondLst>
                                            <p:cond delay="999"/>
                                          </p:stCondLst>
                                        </p:cTn>
                                        <p:tgtEl>
                                          <p:spTgt spid="4"/>
                                        </p:tgtEl>
                                        <p:attrNameLst>
                                          <p:attrName>style.visibility</p:attrName>
                                        </p:attrNameLst>
                                      </p:cBhvr>
                                      <p:to>
                                        <p:strVal val="hidden"/>
                                      </p:to>
                                    </p:set>
                                  </p:childTnLst>
                                </p:cTn>
                              </p:par>
                            </p:childTnLst>
                          </p:cTn>
                        </p:par>
                        <p:par>
                          <p:cTn id="33" fill="hold">
                            <p:stCondLst>
                              <p:cond delay="3000"/>
                            </p:stCondLst>
                            <p:childTnLst>
                              <p:par>
                                <p:cTn id="34" presetID="2" presetClass="entr" presetSubtype="1" fill="hold" nodeType="afterEffect">
                                  <p:stCondLst>
                                    <p:cond delay="0"/>
                                  </p:stCondLst>
                                  <p:childTnLst>
                                    <p:set>
                                      <p:cBhvr>
                                        <p:cTn id="35" dur="1" fill="hold">
                                          <p:stCondLst>
                                            <p:cond delay="0"/>
                                          </p:stCondLst>
                                        </p:cTn>
                                        <p:tgtEl>
                                          <p:spTgt spid="66"/>
                                        </p:tgtEl>
                                        <p:attrNameLst>
                                          <p:attrName>style.visibility</p:attrName>
                                        </p:attrNameLst>
                                      </p:cBhvr>
                                      <p:to>
                                        <p:strVal val="visible"/>
                                      </p:to>
                                    </p:set>
                                    <p:anim calcmode="lin" valueType="num">
                                      <p:cBhvr additive="base">
                                        <p:cTn id="36" dur="500" fill="hold"/>
                                        <p:tgtEl>
                                          <p:spTgt spid="66"/>
                                        </p:tgtEl>
                                        <p:attrNameLst>
                                          <p:attrName>ppt_x</p:attrName>
                                        </p:attrNameLst>
                                      </p:cBhvr>
                                      <p:tavLst>
                                        <p:tav tm="0">
                                          <p:val>
                                            <p:strVal val="#ppt_x"/>
                                          </p:val>
                                        </p:tav>
                                        <p:tav tm="100000">
                                          <p:val>
                                            <p:strVal val="#ppt_x"/>
                                          </p:val>
                                        </p:tav>
                                      </p:tavLst>
                                    </p:anim>
                                    <p:anim calcmode="lin" valueType="num">
                                      <p:cBhvr additive="base">
                                        <p:cTn id="37" dur="500" fill="hold"/>
                                        <p:tgtEl>
                                          <p:spTgt spid="66"/>
                                        </p:tgtEl>
                                        <p:attrNameLst>
                                          <p:attrName>ppt_y</p:attrName>
                                        </p:attrNameLst>
                                      </p:cBhvr>
                                      <p:tavLst>
                                        <p:tav tm="0">
                                          <p:val>
                                            <p:strVal val="0-#ppt_h/2"/>
                                          </p:val>
                                        </p:tav>
                                        <p:tav tm="100000">
                                          <p:val>
                                            <p:strVal val="#ppt_y"/>
                                          </p:val>
                                        </p:tav>
                                      </p:tavLst>
                                    </p:anim>
                                  </p:childTnLst>
                                </p:cTn>
                              </p:par>
                            </p:childTnLst>
                          </p:cTn>
                        </p:par>
                        <p:par>
                          <p:cTn id="38" fill="hold">
                            <p:stCondLst>
                              <p:cond delay="3500"/>
                            </p:stCondLst>
                            <p:childTnLst>
                              <p:par>
                                <p:cTn id="39" presetID="42" presetClass="entr" presetSubtype="0" fill="hold" grpId="0" nodeType="after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1000"/>
                                        <p:tgtEl>
                                          <p:spTgt spid="67"/>
                                        </p:tgtEl>
                                      </p:cBhvr>
                                    </p:animEffect>
                                    <p:anim calcmode="lin" valueType="num">
                                      <p:cBhvr>
                                        <p:cTn id="42" dur="1000" fill="hold"/>
                                        <p:tgtEl>
                                          <p:spTgt spid="67"/>
                                        </p:tgtEl>
                                        <p:attrNameLst>
                                          <p:attrName>ppt_x</p:attrName>
                                        </p:attrNameLst>
                                      </p:cBhvr>
                                      <p:tavLst>
                                        <p:tav tm="0">
                                          <p:val>
                                            <p:strVal val="#ppt_x"/>
                                          </p:val>
                                        </p:tav>
                                        <p:tav tm="100000">
                                          <p:val>
                                            <p:strVal val="#ppt_x"/>
                                          </p:val>
                                        </p:tav>
                                      </p:tavLst>
                                    </p:anim>
                                    <p:anim calcmode="lin" valueType="num">
                                      <p:cBhvr>
                                        <p:cTn id="43" dur="1000" fill="hold"/>
                                        <p:tgtEl>
                                          <p:spTgt spid="67"/>
                                        </p:tgtEl>
                                        <p:attrNameLst>
                                          <p:attrName>ppt_y</p:attrName>
                                        </p:attrNameLst>
                                      </p:cBhvr>
                                      <p:tavLst>
                                        <p:tav tm="0">
                                          <p:val>
                                            <p:strVal val="#ppt_y+.1"/>
                                          </p:val>
                                        </p:tav>
                                        <p:tav tm="100000">
                                          <p:val>
                                            <p:strVal val="#ppt_y"/>
                                          </p:val>
                                        </p:tav>
                                      </p:tavLst>
                                    </p:anim>
                                  </p:childTnLst>
                                </p:cTn>
                              </p:par>
                            </p:childTnLst>
                          </p:cTn>
                        </p:par>
                        <p:par>
                          <p:cTn id="44" fill="hold">
                            <p:stCondLst>
                              <p:cond delay="4500"/>
                            </p:stCondLst>
                            <p:childTnLst>
                              <p:par>
                                <p:cTn id="45" presetID="47" presetClass="entr" presetSubtype="0" fill="hold" grpId="0" nodeType="afterEffect">
                                  <p:stCondLst>
                                    <p:cond delay="1000"/>
                                  </p:stCondLst>
                                  <p:childTnLst>
                                    <p:set>
                                      <p:cBhvr>
                                        <p:cTn id="46" dur="1" fill="hold">
                                          <p:stCondLst>
                                            <p:cond delay="0"/>
                                          </p:stCondLst>
                                        </p:cTn>
                                        <p:tgtEl>
                                          <p:spTgt spid="75"/>
                                        </p:tgtEl>
                                        <p:attrNameLst>
                                          <p:attrName>style.visibility</p:attrName>
                                        </p:attrNameLst>
                                      </p:cBhvr>
                                      <p:to>
                                        <p:strVal val="visible"/>
                                      </p:to>
                                    </p:set>
                                    <p:animEffect transition="in" filter="fade">
                                      <p:cBhvr>
                                        <p:cTn id="47" dur="1000"/>
                                        <p:tgtEl>
                                          <p:spTgt spid="75"/>
                                        </p:tgtEl>
                                      </p:cBhvr>
                                    </p:animEffect>
                                    <p:anim calcmode="lin" valueType="num">
                                      <p:cBhvr>
                                        <p:cTn id="48" dur="1000" fill="hold"/>
                                        <p:tgtEl>
                                          <p:spTgt spid="75"/>
                                        </p:tgtEl>
                                        <p:attrNameLst>
                                          <p:attrName>ppt_x</p:attrName>
                                        </p:attrNameLst>
                                      </p:cBhvr>
                                      <p:tavLst>
                                        <p:tav tm="0">
                                          <p:val>
                                            <p:strVal val="#ppt_x"/>
                                          </p:val>
                                        </p:tav>
                                        <p:tav tm="100000">
                                          <p:val>
                                            <p:strVal val="#ppt_x"/>
                                          </p:val>
                                        </p:tav>
                                      </p:tavLst>
                                    </p:anim>
                                    <p:anim calcmode="lin" valueType="num">
                                      <p:cBhvr>
                                        <p:cTn id="49" dur="1000" fill="hold"/>
                                        <p:tgtEl>
                                          <p:spTgt spid="75"/>
                                        </p:tgtEl>
                                        <p:attrNameLst>
                                          <p:attrName>ppt_y</p:attrName>
                                        </p:attrNameLst>
                                      </p:cBhvr>
                                      <p:tavLst>
                                        <p:tav tm="0">
                                          <p:val>
                                            <p:strVal val="#ppt_y-.1"/>
                                          </p:val>
                                        </p:tav>
                                        <p:tav tm="100000">
                                          <p:val>
                                            <p:strVal val="#ppt_y"/>
                                          </p:val>
                                        </p:tav>
                                      </p:tavLst>
                                    </p:anim>
                                  </p:childTnLst>
                                </p:cTn>
                              </p:par>
                            </p:childTnLst>
                          </p:cTn>
                        </p:par>
                        <p:par>
                          <p:cTn id="50" fill="hold">
                            <p:stCondLst>
                              <p:cond delay="6500"/>
                            </p:stCondLst>
                            <p:childTnLst>
                              <p:par>
                                <p:cTn id="51" presetID="2" presetClass="entr" presetSubtype="9" fill="hold" nodeType="afterEffect">
                                  <p:stCondLst>
                                    <p:cond delay="1000"/>
                                  </p:stCondLst>
                                  <p:childTnLst>
                                    <p:set>
                                      <p:cBhvr>
                                        <p:cTn id="52" dur="1" fill="hold">
                                          <p:stCondLst>
                                            <p:cond delay="0"/>
                                          </p:stCondLst>
                                        </p:cTn>
                                        <p:tgtEl>
                                          <p:spTgt spid="70"/>
                                        </p:tgtEl>
                                        <p:attrNameLst>
                                          <p:attrName>style.visibility</p:attrName>
                                        </p:attrNameLst>
                                      </p:cBhvr>
                                      <p:to>
                                        <p:strVal val="visible"/>
                                      </p:to>
                                    </p:set>
                                    <p:anim calcmode="lin" valueType="num">
                                      <p:cBhvr additive="base">
                                        <p:cTn id="53" dur="1000" fill="hold"/>
                                        <p:tgtEl>
                                          <p:spTgt spid="70"/>
                                        </p:tgtEl>
                                        <p:attrNameLst>
                                          <p:attrName>ppt_x</p:attrName>
                                        </p:attrNameLst>
                                      </p:cBhvr>
                                      <p:tavLst>
                                        <p:tav tm="0">
                                          <p:val>
                                            <p:strVal val="0-#ppt_w/2"/>
                                          </p:val>
                                        </p:tav>
                                        <p:tav tm="100000">
                                          <p:val>
                                            <p:strVal val="#ppt_x"/>
                                          </p:val>
                                        </p:tav>
                                      </p:tavLst>
                                    </p:anim>
                                    <p:anim calcmode="lin" valueType="num">
                                      <p:cBhvr additive="base">
                                        <p:cTn id="54" dur="1000" fill="hold"/>
                                        <p:tgtEl>
                                          <p:spTgt spid="70"/>
                                        </p:tgtEl>
                                        <p:attrNameLst>
                                          <p:attrName>ppt_y</p:attrName>
                                        </p:attrNameLst>
                                      </p:cBhvr>
                                      <p:tavLst>
                                        <p:tav tm="0">
                                          <p:val>
                                            <p:strVal val="0-#ppt_h/2"/>
                                          </p:val>
                                        </p:tav>
                                        <p:tav tm="100000">
                                          <p:val>
                                            <p:strVal val="#ppt_y"/>
                                          </p:val>
                                        </p:tav>
                                      </p:tavLst>
                                    </p:anim>
                                  </p:childTnLst>
                                </p:cTn>
                              </p:par>
                            </p:childTnLst>
                          </p:cTn>
                        </p:par>
                        <p:par>
                          <p:cTn id="55" fill="hold">
                            <p:stCondLst>
                              <p:cond delay="8500"/>
                            </p:stCondLst>
                            <p:childTnLst>
                              <p:par>
                                <p:cTn id="56" presetID="2" presetClass="entr" presetSubtype="2" fill="hold" grpId="0" nodeType="afterEffect">
                                  <p:stCondLst>
                                    <p:cond delay="1000"/>
                                  </p:stCondLst>
                                  <p:childTnLst>
                                    <p:set>
                                      <p:cBhvr>
                                        <p:cTn id="57" dur="1" fill="hold">
                                          <p:stCondLst>
                                            <p:cond delay="0"/>
                                          </p:stCondLst>
                                        </p:cTn>
                                        <p:tgtEl>
                                          <p:spTgt spid="69"/>
                                        </p:tgtEl>
                                        <p:attrNameLst>
                                          <p:attrName>style.visibility</p:attrName>
                                        </p:attrNameLst>
                                      </p:cBhvr>
                                      <p:to>
                                        <p:strVal val="visible"/>
                                      </p:to>
                                    </p:set>
                                    <p:anim calcmode="lin" valueType="num">
                                      <p:cBhvr additive="base">
                                        <p:cTn id="58" dur="500" fill="hold"/>
                                        <p:tgtEl>
                                          <p:spTgt spid="69"/>
                                        </p:tgtEl>
                                        <p:attrNameLst>
                                          <p:attrName>ppt_x</p:attrName>
                                        </p:attrNameLst>
                                      </p:cBhvr>
                                      <p:tavLst>
                                        <p:tav tm="0">
                                          <p:val>
                                            <p:strVal val="1+#ppt_w/2"/>
                                          </p:val>
                                        </p:tav>
                                        <p:tav tm="100000">
                                          <p:val>
                                            <p:strVal val="#ppt_x"/>
                                          </p:val>
                                        </p:tav>
                                      </p:tavLst>
                                    </p:anim>
                                    <p:anim calcmode="lin" valueType="num">
                                      <p:cBhvr additive="base">
                                        <p:cTn id="59" dur="500" fill="hold"/>
                                        <p:tgtEl>
                                          <p:spTgt spid="69"/>
                                        </p:tgtEl>
                                        <p:attrNameLst>
                                          <p:attrName>ppt_y</p:attrName>
                                        </p:attrNameLst>
                                      </p:cBhvr>
                                      <p:tavLst>
                                        <p:tav tm="0">
                                          <p:val>
                                            <p:strVal val="#ppt_y"/>
                                          </p:val>
                                        </p:tav>
                                        <p:tav tm="100000">
                                          <p:val>
                                            <p:strVal val="#ppt_y"/>
                                          </p:val>
                                        </p:tav>
                                      </p:tavLst>
                                    </p:anim>
                                  </p:childTnLst>
                                </p:cTn>
                              </p:par>
                            </p:childTnLst>
                          </p:cTn>
                        </p:par>
                        <p:par>
                          <p:cTn id="60" fill="hold">
                            <p:stCondLst>
                              <p:cond delay="10000"/>
                            </p:stCondLst>
                            <p:childTnLst>
                              <p:par>
                                <p:cTn id="61" presetID="47" presetClass="entr" presetSubtype="0" fill="hold" grpId="0" nodeType="afterEffect">
                                  <p:stCondLst>
                                    <p:cond delay="1000"/>
                                  </p:stCondLst>
                                  <p:childTnLst>
                                    <p:set>
                                      <p:cBhvr>
                                        <p:cTn id="62" dur="1" fill="hold">
                                          <p:stCondLst>
                                            <p:cond delay="0"/>
                                          </p:stCondLst>
                                        </p:cTn>
                                        <p:tgtEl>
                                          <p:spTgt spid="76"/>
                                        </p:tgtEl>
                                        <p:attrNameLst>
                                          <p:attrName>style.visibility</p:attrName>
                                        </p:attrNameLst>
                                      </p:cBhvr>
                                      <p:to>
                                        <p:strVal val="visible"/>
                                      </p:to>
                                    </p:set>
                                    <p:animEffect transition="in" filter="fade">
                                      <p:cBhvr>
                                        <p:cTn id="63" dur="2000"/>
                                        <p:tgtEl>
                                          <p:spTgt spid="76"/>
                                        </p:tgtEl>
                                      </p:cBhvr>
                                    </p:animEffect>
                                    <p:anim calcmode="lin" valueType="num">
                                      <p:cBhvr>
                                        <p:cTn id="64" dur="2000" fill="hold"/>
                                        <p:tgtEl>
                                          <p:spTgt spid="76"/>
                                        </p:tgtEl>
                                        <p:attrNameLst>
                                          <p:attrName>ppt_x</p:attrName>
                                        </p:attrNameLst>
                                      </p:cBhvr>
                                      <p:tavLst>
                                        <p:tav tm="0">
                                          <p:val>
                                            <p:strVal val="#ppt_x"/>
                                          </p:val>
                                        </p:tav>
                                        <p:tav tm="100000">
                                          <p:val>
                                            <p:strVal val="#ppt_x"/>
                                          </p:val>
                                        </p:tav>
                                      </p:tavLst>
                                    </p:anim>
                                    <p:anim calcmode="lin" valueType="num">
                                      <p:cBhvr>
                                        <p:cTn id="65" dur="2000" fill="hold"/>
                                        <p:tgtEl>
                                          <p:spTgt spid="76"/>
                                        </p:tgtEl>
                                        <p:attrNameLst>
                                          <p:attrName>ppt_y</p:attrName>
                                        </p:attrNameLst>
                                      </p:cBhvr>
                                      <p:tavLst>
                                        <p:tav tm="0">
                                          <p:val>
                                            <p:strVal val="#ppt_y-.1"/>
                                          </p:val>
                                        </p:tav>
                                        <p:tav tm="100000">
                                          <p:val>
                                            <p:strVal val="#ppt_y"/>
                                          </p:val>
                                        </p:tav>
                                      </p:tavLst>
                                    </p:anim>
                                  </p:childTnLst>
                                </p:cTn>
                              </p:par>
                            </p:childTnLst>
                          </p:cTn>
                        </p:par>
                        <p:par>
                          <p:cTn id="66" fill="hold">
                            <p:stCondLst>
                              <p:cond delay="13000"/>
                            </p:stCondLst>
                            <p:childTnLst>
                              <p:par>
                                <p:cTn id="67" presetID="2" presetClass="entr" presetSubtype="1" fill="hold" nodeType="afterEffect">
                                  <p:stCondLst>
                                    <p:cond delay="0"/>
                                  </p:stCondLst>
                                  <p:childTnLst>
                                    <p:set>
                                      <p:cBhvr>
                                        <p:cTn id="68" dur="1" fill="hold">
                                          <p:stCondLst>
                                            <p:cond delay="0"/>
                                          </p:stCondLst>
                                        </p:cTn>
                                        <p:tgtEl>
                                          <p:spTgt spid="57"/>
                                        </p:tgtEl>
                                        <p:attrNameLst>
                                          <p:attrName>style.visibility</p:attrName>
                                        </p:attrNameLst>
                                      </p:cBhvr>
                                      <p:to>
                                        <p:strVal val="visible"/>
                                      </p:to>
                                    </p:set>
                                    <p:anim calcmode="lin" valueType="num">
                                      <p:cBhvr additive="base">
                                        <p:cTn id="69" dur="1000" fill="hold"/>
                                        <p:tgtEl>
                                          <p:spTgt spid="57"/>
                                        </p:tgtEl>
                                        <p:attrNameLst>
                                          <p:attrName>ppt_x</p:attrName>
                                        </p:attrNameLst>
                                      </p:cBhvr>
                                      <p:tavLst>
                                        <p:tav tm="0">
                                          <p:val>
                                            <p:strVal val="#ppt_x"/>
                                          </p:val>
                                        </p:tav>
                                        <p:tav tm="100000">
                                          <p:val>
                                            <p:strVal val="#ppt_x"/>
                                          </p:val>
                                        </p:tav>
                                      </p:tavLst>
                                    </p:anim>
                                    <p:anim calcmode="lin" valueType="num">
                                      <p:cBhvr additive="base">
                                        <p:cTn id="70" dur="1000" fill="hold"/>
                                        <p:tgtEl>
                                          <p:spTgt spid="57"/>
                                        </p:tgtEl>
                                        <p:attrNameLst>
                                          <p:attrName>ppt_y</p:attrName>
                                        </p:attrNameLst>
                                      </p:cBhvr>
                                      <p:tavLst>
                                        <p:tav tm="0">
                                          <p:val>
                                            <p:strVal val="0-#ppt_h/2"/>
                                          </p:val>
                                        </p:tav>
                                        <p:tav tm="100000">
                                          <p:val>
                                            <p:strVal val="#ppt_y"/>
                                          </p:val>
                                        </p:tav>
                                      </p:tavLst>
                                    </p:anim>
                                  </p:childTnLst>
                                </p:cTn>
                              </p:par>
                              <p:par>
                                <p:cTn id="71" presetID="2" presetClass="entr" presetSubtype="1"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additive="base">
                                        <p:cTn id="73" dur="1000" fill="hold"/>
                                        <p:tgtEl>
                                          <p:spTgt spid="36"/>
                                        </p:tgtEl>
                                        <p:attrNameLst>
                                          <p:attrName>ppt_x</p:attrName>
                                        </p:attrNameLst>
                                      </p:cBhvr>
                                      <p:tavLst>
                                        <p:tav tm="0">
                                          <p:val>
                                            <p:strVal val="#ppt_x"/>
                                          </p:val>
                                        </p:tav>
                                        <p:tav tm="100000">
                                          <p:val>
                                            <p:strVal val="#ppt_x"/>
                                          </p:val>
                                        </p:tav>
                                      </p:tavLst>
                                    </p:anim>
                                    <p:anim calcmode="lin" valueType="num">
                                      <p:cBhvr additive="base">
                                        <p:cTn id="74" dur="1000" fill="hold"/>
                                        <p:tgtEl>
                                          <p:spTgt spid="36"/>
                                        </p:tgtEl>
                                        <p:attrNameLst>
                                          <p:attrName>ppt_y</p:attrName>
                                        </p:attrNameLst>
                                      </p:cBhvr>
                                      <p:tavLst>
                                        <p:tav tm="0">
                                          <p:val>
                                            <p:strVal val="0-#ppt_h/2"/>
                                          </p:val>
                                        </p:tav>
                                        <p:tav tm="100000">
                                          <p:val>
                                            <p:strVal val="#ppt_y"/>
                                          </p:val>
                                        </p:tav>
                                      </p:tavLst>
                                    </p:anim>
                                  </p:childTnLst>
                                </p:cTn>
                              </p:par>
                            </p:childTnLst>
                          </p:cTn>
                        </p:par>
                        <p:par>
                          <p:cTn id="75" fill="hold">
                            <p:stCondLst>
                              <p:cond delay="14000"/>
                            </p:stCondLst>
                            <p:childTnLst>
                              <p:par>
                                <p:cTn id="76" presetID="42" presetClass="entr" presetSubtype="0" fill="hold" grpId="0" nodeType="after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fade">
                                      <p:cBhvr>
                                        <p:cTn id="78" dur="1000"/>
                                        <p:tgtEl>
                                          <p:spTgt spid="68"/>
                                        </p:tgtEl>
                                      </p:cBhvr>
                                    </p:animEffect>
                                    <p:anim calcmode="lin" valueType="num">
                                      <p:cBhvr>
                                        <p:cTn id="79" dur="1000" fill="hold"/>
                                        <p:tgtEl>
                                          <p:spTgt spid="68"/>
                                        </p:tgtEl>
                                        <p:attrNameLst>
                                          <p:attrName>ppt_x</p:attrName>
                                        </p:attrNameLst>
                                      </p:cBhvr>
                                      <p:tavLst>
                                        <p:tav tm="0">
                                          <p:val>
                                            <p:strVal val="#ppt_x"/>
                                          </p:val>
                                        </p:tav>
                                        <p:tav tm="100000">
                                          <p:val>
                                            <p:strVal val="#ppt_x"/>
                                          </p:val>
                                        </p:tav>
                                      </p:tavLst>
                                    </p:anim>
                                    <p:anim calcmode="lin" valueType="num">
                                      <p:cBhvr>
                                        <p:cTn id="80" dur="1000" fill="hold"/>
                                        <p:tgtEl>
                                          <p:spTgt spid="68"/>
                                        </p:tgtEl>
                                        <p:attrNameLst>
                                          <p:attrName>ppt_y</p:attrName>
                                        </p:attrNameLst>
                                      </p:cBhvr>
                                      <p:tavLst>
                                        <p:tav tm="0">
                                          <p:val>
                                            <p:strVal val="#ppt_y+.1"/>
                                          </p:val>
                                        </p:tav>
                                        <p:tav tm="100000">
                                          <p:val>
                                            <p:strVal val="#ppt_y"/>
                                          </p:val>
                                        </p:tav>
                                      </p:tavLst>
                                    </p:anim>
                                  </p:childTnLst>
                                </p:cTn>
                              </p:par>
                            </p:childTnLst>
                          </p:cTn>
                        </p:par>
                        <p:par>
                          <p:cTn id="81" fill="hold">
                            <p:stCondLst>
                              <p:cond delay="15000"/>
                            </p:stCondLst>
                            <p:childTnLst>
                              <p:par>
                                <p:cTn id="82" presetID="47" presetClass="entr" presetSubtype="0" fill="hold" grpId="0" nodeType="afterEffect">
                                  <p:stCondLst>
                                    <p:cond delay="1500"/>
                                  </p:stCondLst>
                                  <p:childTnLst>
                                    <p:set>
                                      <p:cBhvr>
                                        <p:cTn id="83" dur="1" fill="hold">
                                          <p:stCondLst>
                                            <p:cond delay="0"/>
                                          </p:stCondLst>
                                        </p:cTn>
                                        <p:tgtEl>
                                          <p:spTgt spid="79"/>
                                        </p:tgtEl>
                                        <p:attrNameLst>
                                          <p:attrName>style.visibility</p:attrName>
                                        </p:attrNameLst>
                                      </p:cBhvr>
                                      <p:to>
                                        <p:strVal val="visible"/>
                                      </p:to>
                                    </p:set>
                                    <p:animEffect transition="in" filter="fade">
                                      <p:cBhvr>
                                        <p:cTn id="84" dur="1000"/>
                                        <p:tgtEl>
                                          <p:spTgt spid="79"/>
                                        </p:tgtEl>
                                      </p:cBhvr>
                                    </p:animEffect>
                                    <p:anim calcmode="lin" valueType="num">
                                      <p:cBhvr>
                                        <p:cTn id="85" dur="1000" fill="hold"/>
                                        <p:tgtEl>
                                          <p:spTgt spid="79"/>
                                        </p:tgtEl>
                                        <p:attrNameLst>
                                          <p:attrName>ppt_x</p:attrName>
                                        </p:attrNameLst>
                                      </p:cBhvr>
                                      <p:tavLst>
                                        <p:tav tm="0">
                                          <p:val>
                                            <p:strVal val="#ppt_x"/>
                                          </p:val>
                                        </p:tav>
                                        <p:tav tm="100000">
                                          <p:val>
                                            <p:strVal val="#ppt_x"/>
                                          </p:val>
                                        </p:tav>
                                      </p:tavLst>
                                    </p:anim>
                                    <p:anim calcmode="lin" valueType="num">
                                      <p:cBhvr>
                                        <p:cTn id="86" dur="1000" fill="hold"/>
                                        <p:tgtEl>
                                          <p:spTgt spid="79"/>
                                        </p:tgtEl>
                                        <p:attrNameLst>
                                          <p:attrName>ppt_y</p:attrName>
                                        </p:attrNameLst>
                                      </p:cBhvr>
                                      <p:tavLst>
                                        <p:tav tm="0">
                                          <p:val>
                                            <p:strVal val="#ppt_y-.1"/>
                                          </p:val>
                                        </p:tav>
                                        <p:tav tm="100000">
                                          <p:val>
                                            <p:strVal val="#ppt_y"/>
                                          </p:val>
                                        </p:tav>
                                      </p:tavLst>
                                    </p:anim>
                                  </p:childTnLst>
                                </p:cTn>
                              </p:par>
                            </p:childTnLst>
                          </p:cTn>
                        </p:par>
                        <p:par>
                          <p:cTn id="87" fill="hold">
                            <p:stCondLst>
                              <p:cond delay="17500"/>
                            </p:stCondLst>
                            <p:childTnLst>
                              <p:par>
                                <p:cTn id="88" presetID="47" presetClass="entr" presetSubtype="0" fill="hold" nodeType="afterEffect">
                                  <p:stCondLst>
                                    <p:cond delay="1000"/>
                                  </p:stCondLst>
                                  <p:childTnLst>
                                    <p:set>
                                      <p:cBhvr>
                                        <p:cTn id="89" dur="1" fill="hold">
                                          <p:stCondLst>
                                            <p:cond delay="0"/>
                                          </p:stCondLst>
                                        </p:cTn>
                                        <p:tgtEl>
                                          <p:spTgt spid="72"/>
                                        </p:tgtEl>
                                        <p:attrNameLst>
                                          <p:attrName>style.visibility</p:attrName>
                                        </p:attrNameLst>
                                      </p:cBhvr>
                                      <p:to>
                                        <p:strVal val="visible"/>
                                      </p:to>
                                    </p:set>
                                    <p:animEffect transition="in" filter="fade">
                                      <p:cBhvr>
                                        <p:cTn id="90" dur="1000"/>
                                        <p:tgtEl>
                                          <p:spTgt spid="72"/>
                                        </p:tgtEl>
                                      </p:cBhvr>
                                    </p:animEffect>
                                    <p:anim calcmode="lin" valueType="num">
                                      <p:cBhvr>
                                        <p:cTn id="91" dur="1000" fill="hold"/>
                                        <p:tgtEl>
                                          <p:spTgt spid="72"/>
                                        </p:tgtEl>
                                        <p:attrNameLst>
                                          <p:attrName>ppt_x</p:attrName>
                                        </p:attrNameLst>
                                      </p:cBhvr>
                                      <p:tavLst>
                                        <p:tav tm="0">
                                          <p:val>
                                            <p:strVal val="#ppt_x"/>
                                          </p:val>
                                        </p:tav>
                                        <p:tav tm="100000">
                                          <p:val>
                                            <p:strVal val="#ppt_x"/>
                                          </p:val>
                                        </p:tav>
                                      </p:tavLst>
                                    </p:anim>
                                    <p:anim calcmode="lin" valueType="num">
                                      <p:cBhvr>
                                        <p:cTn id="92" dur="1000" fill="hold"/>
                                        <p:tgtEl>
                                          <p:spTgt spid="72"/>
                                        </p:tgtEl>
                                        <p:attrNameLst>
                                          <p:attrName>ppt_y</p:attrName>
                                        </p:attrNameLst>
                                      </p:cBhvr>
                                      <p:tavLst>
                                        <p:tav tm="0">
                                          <p:val>
                                            <p:strVal val="#ppt_y-.1"/>
                                          </p:val>
                                        </p:tav>
                                        <p:tav tm="100000">
                                          <p:val>
                                            <p:strVal val="#ppt_y"/>
                                          </p:val>
                                        </p:tav>
                                      </p:tavLst>
                                    </p:anim>
                                  </p:childTnLst>
                                </p:cTn>
                              </p:par>
                            </p:childTnLst>
                          </p:cTn>
                        </p:par>
                        <p:par>
                          <p:cTn id="93" fill="hold">
                            <p:stCondLst>
                              <p:cond delay="19500"/>
                            </p:stCondLst>
                            <p:childTnLst>
                              <p:par>
                                <p:cTn id="94" presetID="2" presetClass="entr" presetSubtype="2" fill="hold" grpId="0" nodeType="afterEffect">
                                  <p:stCondLst>
                                    <p:cond delay="0"/>
                                  </p:stCondLst>
                                  <p:childTnLst>
                                    <p:set>
                                      <p:cBhvr>
                                        <p:cTn id="95" dur="1" fill="hold">
                                          <p:stCondLst>
                                            <p:cond delay="0"/>
                                          </p:stCondLst>
                                        </p:cTn>
                                        <p:tgtEl>
                                          <p:spTgt spid="81"/>
                                        </p:tgtEl>
                                        <p:attrNameLst>
                                          <p:attrName>style.visibility</p:attrName>
                                        </p:attrNameLst>
                                      </p:cBhvr>
                                      <p:to>
                                        <p:strVal val="visible"/>
                                      </p:to>
                                    </p:set>
                                    <p:anim calcmode="lin" valueType="num">
                                      <p:cBhvr additive="base">
                                        <p:cTn id="96" dur="500" fill="hold"/>
                                        <p:tgtEl>
                                          <p:spTgt spid="81"/>
                                        </p:tgtEl>
                                        <p:attrNameLst>
                                          <p:attrName>ppt_x</p:attrName>
                                        </p:attrNameLst>
                                      </p:cBhvr>
                                      <p:tavLst>
                                        <p:tav tm="0">
                                          <p:val>
                                            <p:strVal val="1+#ppt_w/2"/>
                                          </p:val>
                                        </p:tav>
                                        <p:tav tm="100000">
                                          <p:val>
                                            <p:strVal val="#ppt_x"/>
                                          </p:val>
                                        </p:tav>
                                      </p:tavLst>
                                    </p:anim>
                                    <p:anim calcmode="lin" valueType="num">
                                      <p:cBhvr additive="base">
                                        <p:cTn id="97" dur="500" fill="hold"/>
                                        <p:tgtEl>
                                          <p:spTgt spid="81"/>
                                        </p:tgtEl>
                                        <p:attrNameLst>
                                          <p:attrName>ppt_y</p:attrName>
                                        </p:attrNameLst>
                                      </p:cBhvr>
                                      <p:tavLst>
                                        <p:tav tm="0">
                                          <p:val>
                                            <p:strVal val="#ppt_y"/>
                                          </p:val>
                                        </p:tav>
                                        <p:tav tm="100000">
                                          <p:val>
                                            <p:strVal val="#ppt_y"/>
                                          </p:val>
                                        </p:tav>
                                      </p:tavLst>
                                    </p:anim>
                                  </p:childTnLst>
                                </p:cTn>
                              </p:par>
                            </p:childTnLst>
                          </p:cTn>
                        </p:par>
                        <p:par>
                          <p:cTn id="98" fill="hold">
                            <p:stCondLst>
                              <p:cond delay="20000"/>
                            </p:stCondLst>
                            <p:childTnLst>
                              <p:par>
                                <p:cTn id="99" presetID="47" presetClass="entr" presetSubtype="0" fill="hold" grpId="0" nodeType="afterEffect">
                                  <p:stCondLst>
                                    <p:cond delay="1000"/>
                                  </p:stCondLst>
                                  <p:childTnLst>
                                    <p:set>
                                      <p:cBhvr>
                                        <p:cTn id="100" dur="1" fill="hold">
                                          <p:stCondLst>
                                            <p:cond delay="0"/>
                                          </p:stCondLst>
                                        </p:cTn>
                                        <p:tgtEl>
                                          <p:spTgt spid="74"/>
                                        </p:tgtEl>
                                        <p:attrNameLst>
                                          <p:attrName>style.visibility</p:attrName>
                                        </p:attrNameLst>
                                      </p:cBhvr>
                                      <p:to>
                                        <p:strVal val="visible"/>
                                      </p:to>
                                    </p:set>
                                    <p:animEffect transition="in" filter="fade">
                                      <p:cBhvr>
                                        <p:cTn id="101" dur="2000"/>
                                        <p:tgtEl>
                                          <p:spTgt spid="74"/>
                                        </p:tgtEl>
                                      </p:cBhvr>
                                    </p:animEffect>
                                    <p:anim calcmode="lin" valueType="num">
                                      <p:cBhvr>
                                        <p:cTn id="102" dur="2000" fill="hold"/>
                                        <p:tgtEl>
                                          <p:spTgt spid="74"/>
                                        </p:tgtEl>
                                        <p:attrNameLst>
                                          <p:attrName>ppt_x</p:attrName>
                                        </p:attrNameLst>
                                      </p:cBhvr>
                                      <p:tavLst>
                                        <p:tav tm="0">
                                          <p:val>
                                            <p:strVal val="#ppt_x"/>
                                          </p:val>
                                        </p:tav>
                                        <p:tav tm="100000">
                                          <p:val>
                                            <p:strVal val="#ppt_x"/>
                                          </p:val>
                                        </p:tav>
                                      </p:tavLst>
                                    </p:anim>
                                    <p:anim calcmode="lin" valueType="num">
                                      <p:cBhvr>
                                        <p:cTn id="103" dur="2000" fill="hold"/>
                                        <p:tgtEl>
                                          <p:spTgt spid="74"/>
                                        </p:tgtEl>
                                        <p:attrNameLst>
                                          <p:attrName>ppt_y</p:attrName>
                                        </p:attrNameLst>
                                      </p:cBhvr>
                                      <p:tavLst>
                                        <p:tav tm="0">
                                          <p:val>
                                            <p:strVal val="#ppt_y-.1"/>
                                          </p:val>
                                        </p:tav>
                                        <p:tav tm="100000">
                                          <p:val>
                                            <p:strVal val="#ppt_y"/>
                                          </p:val>
                                        </p:tav>
                                      </p:tavLst>
                                    </p:anim>
                                  </p:childTnLst>
                                </p:cTn>
                              </p:par>
                              <p:par>
                                <p:cTn id="104" presetID="47" presetClass="entr" presetSubtype="0" fill="hold" nodeType="withEffect">
                                  <p:stCondLst>
                                    <p:cond delay="0"/>
                                  </p:stCondLst>
                                  <p:childTnLst>
                                    <p:set>
                                      <p:cBhvr>
                                        <p:cTn id="105" dur="1" fill="hold">
                                          <p:stCondLst>
                                            <p:cond delay="0"/>
                                          </p:stCondLst>
                                        </p:cTn>
                                        <p:tgtEl>
                                          <p:spTgt spid="58"/>
                                        </p:tgtEl>
                                        <p:attrNameLst>
                                          <p:attrName>style.visibility</p:attrName>
                                        </p:attrNameLst>
                                      </p:cBhvr>
                                      <p:to>
                                        <p:strVal val="visible"/>
                                      </p:to>
                                    </p:set>
                                    <p:animEffect transition="in" filter="fade">
                                      <p:cBhvr>
                                        <p:cTn id="106" dur="1000"/>
                                        <p:tgtEl>
                                          <p:spTgt spid="58"/>
                                        </p:tgtEl>
                                      </p:cBhvr>
                                    </p:animEffect>
                                    <p:anim calcmode="lin" valueType="num">
                                      <p:cBhvr>
                                        <p:cTn id="107" dur="1000" fill="hold"/>
                                        <p:tgtEl>
                                          <p:spTgt spid="58"/>
                                        </p:tgtEl>
                                        <p:attrNameLst>
                                          <p:attrName>ppt_x</p:attrName>
                                        </p:attrNameLst>
                                      </p:cBhvr>
                                      <p:tavLst>
                                        <p:tav tm="0">
                                          <p:val>
                                            <p:strVal val="#ppt_x"/>
                                          </p:val>
                                        </p:tav>
                                        <p:tav tm="100000">
                                          <p:val>
                                            <p:strVal val="#ppt_x"/>
                                          </p:val>
                                        </p:tav>
                                      </p:tavLst>
                                    </p:anim>
                                    <p:anim calcmode="lin" valueType="num">
                                      <p:cBhvr>
                                        <p:cTn id="108" dur="1000" fill="hold"/>
                                        <p:tgtEl>
                                          <p:spTgt spid="58"/>
                                        </p:tgtEl>
                                        <p:attrNameLst>
                                          <p:attrName>ppt_y</p:attrName>
                                        </p:attrNameLst>
                                      </p:cBhvr>
                                      <p:tavLst>
                                        <p:tav tm="0">
                                          <p:val>
                                            <p:strVal val="#ppt_y-.1"/>
                                          </p:val>
                                        </p:tav>
                                        <p:tav tm="100000">
                                          <p:val>
                                            <p:strVal val="#ppt_y"/>
                                          </p:val>
                                        </p:tav>
                                      </p:tavLst>
                                    </p:anim>
                                  </p:childTnLst>
                                </p:cTn>
                              </p:par>
                            </p:childTnLst>
                          </p:cTn>
                        </p:par>
                        <p:par>
                          <p:cTn id="109" fill="hold">
                            <p:stCondLst>
                              <p:cond delay="23000"/>
                            </p:stCondLst>
                            <p:childTnLst>
                              <p:par>
                                <p:cTn id="110" presetID="42" presetClass="entr" presetSubtype="0" fill="hold" grpId="0" nodeType="afterEffect">
                                  <p:stCondLst>
                                    <p:cond delay="2000"/>
                                  </p:stCondLst>
                                  <p:childTnLst>
                                    <p:set>
                                      <p:cBhvr>
                                        <p:cTn id="111" dur="1" fill="hold">
                                          <p:stCondLst>
                                            <p:cond delay="0"/>
                                          </p:stCondLst>
                                        </p:cTn>
                                        <p:tgtEl>
                                          <p:spTgt spid="77"/>
                                        </p:tgtEl>
                                        <p:attrNameLst>
                                          <p:attrName>style.visibility</p:attrName>
                                        </p:attrNameLst>
                                      </p:cBhvr>
                                      <p:to>
                                        <p:strVal val="visible"/>
                                      </p:to>
                                    </p:set>
                                    <p:animEffect transition="in" filter="fade">
                                      <p:cBhvr>
                                        <p:cTn id="112" dur="1000"/>
                                        <p:tgtEl>
                                          <p:spTgt spid="77"/>
                                        </p:tgtEl>
                                      </p:cBhvr>
                                    </p:animEffect>
                                    <p:anim calcmode="lin" valueType="num">
                                      <p:cBhvr>
                                        <p:cTn id="113" dur="1000" fill="hold"/>
                                        <p:tgtEl>
                                          <p:spTgt spid="77"/>
                                        </p:tgtEl>
                                        <p:attrNameLst>
                                          <p:attrName>ppt_x</p:attrName>
                                        </p:attrNameLst>
                                      </p:cBhvr>
                                      <p:tavLst>
                                        <p:tav tm="0">
                                          <p:val>
                                            <p:strVal val="#ppt_x"/>
                                          </p:val>
                                        </p:tav>
                                        <p:tav tm="100000">
                                          <p:val>
                                            <p:strVal val="#ppt_x"/>
                                          </p:val>
                                        </p:tav>
                                      </p:tavLst>
                                    </p:anim>
                                    <p:anim calcmode="lin" valueType="num">
                                      <p:cBhvr>
                                        <p:cTn id="114" dur="1000" fill="hold"/>
                                        <p:tgtEl>
                                          <p:spTgt spid="77"/>
                                        </p:tgtEl>
                                        <p:attrNameLst>
                                          <p:attrName>ppt_y</p:attrName>
                                        </p:attrNameLst>
                                      </p:cBhvr>
                                      <p:tavLst>
                                        <p:tav tm="0">
                                          <p:val>
                                            <p:strVal val="#ppt_y+.1"/>
                                          </p:val>
                                        </p:tav>
                                        <p:tav tm="100000">
                                          <p:val>
                                            <p:strVal val="#ppt_y"/>
                                          </p:val>
                                        </p:tav>
                                      </p:tavLst>
                                    </p:anim>
                                  </p:childTnLst>
                                </p:cTn>
                              </p:par>
                            </p:childTnLst>
                          </p:cTn>
                        </p:par>
                        <p:par>
                          <p:cTn id="115" fill="hold">
                            <p:stCondLst>
                              <p:cond delay="26000"/>
                            </p:stCondLst>
                            <p:childTnLst>
                              <p:par>
                                <p:cTn id="116" presetID="47" presetClass="entr" presetSubtype="0" fill="hold" nodeType="afterEffect">
                                  <p:stCondLst>
                                    <p:cond delay="500"/>
                                  </p:stCondLst>
                                  <p:childTnLst>
                                    <p:set>
                                      <p:cBhvr>
                                        <p:cTn id="117" dur="1" fill="hold">
                                          <p:stCondLst>
                                            <p:cond delay="0"/>
                                          </p:stCondLst>
                                        </p:cTn>
                                        <p:tgtEl>
                                          <p:spTgt spid="60"/>
                                        </p:tgtEl>
                                        <p:attrNameLst>
                                          <p:attrName>style.visibility</p:attrName>
                                        </p:attrNameLst>
                                      </p:cBhvr>
                                      <p:to>
                                        <p:strVal val="visible"/>
                                      </p:to>
                                    </p:set>
                                    <p:animEffect transition="in" filter="fade">
                                      <p:cBhvr>
                                        <p:cTn id="118" dur="1000"/>
                                        <p:tgtEl>
                                          <p:spTgt spid="60"/>
                                        </p:tgtEl>
                                      </p:cBhvr>
                                    </p:animEffect>
                                    <p:anim calcmode="lin" valueType="num">
                                      <p:cBhvr>
                                        <p:cTn id="119" dur="1000" fill="hold"/>
                                        <p:tgtEl>
                                          <p:spTgt spid="60"/>
                                        </p:tgtEl>
                                        <p:attrNameLst>
                                          <p:attrName>ppt_x</p:attrName>
                                        </p:attrNameLst>
                                      </p:cBhvr>
                                      <p:tavLst>
                                        <p:tav tm="0">
                                          <p:val>
                                            <p:strVal val="#ppt_x"/>
                                          </p:val>
                                        </p:tav>
                                        <p:tav tm="100000">
                                          <p:val>
                                            <p:strVal val="#ppt_x"/>
                                          </p:val>
                                        </p:tav>
                                      </p:tavLst>
                                    </p:anim>
                                    <p:anim calcmode="lin" valueType="num">
                                      <p:cBhvr>
                                        <p:cTn id="120" dur="1000" fill="hold"/>
                                        <p:tgtEl>
                                          <p:spTgt spid="60"/>
                                        </p:tgtEl>
                                        <p:attrNameLst>
                                          <p:attrName>ppt_y</p:attrName>
                                        </p:attrNameLst>
                                      </p:cBhvr>
                                      <p:tavLst>
                                        <p:tav tm="0">
                                          <p:val>
                                            <p:strVal val="#ppt_y-.1"/>
                                          </p:val>
                                        </p:tav>
                                        <p:tav tm="100000">
                                          <p:val>
                                            <p:strVal val="#ppt_y"/>
                                          </p:val>
                                        </p:tav>
                                      </p:tavLst>
                                    </p:anim>
                                  </p:childTnLst>
                                </p:cTn>
                              </p:par>
                            </p:childTnLst>
                          </p:cTn>
                        </p:par>
                        <p:par>
                          <p:cTn id="121" fill="hold">
                            <p:stCondLst>
                              <p:cond delay="27500"/>
                            </p:stCondLst>
                            <p:childTnLst>
                              <p:par>
                                <p:cTn id="122" presetID="42" presetClass="entr" presetSubtype="0" fill="hold" grpId="0" nodeType="afterEffect">
                                  <p:stCondLst>
                                    <p:cond delay="500"/>
                                  </p:stCondLst>
                                  <p:childTnLst>
                                    <p:set>
                                      <p:cBhvr>
                                        <p:cTn id="123" dur="1" fill="hold">
                                          <p:stCondLst>
                                            <p:cond delay="0"/>
                                          </p:stCondLst>
                                        </p:cTn>
                                        <p:tgtEl>
                                          <p:spTgt spid="61"/>
                                        </p:tgtEl>
                                        <p:attrNameLst>
                                          <p:attrName>style.visibility</p:attrName>
                                        </p:attrNameLst>
                                      </p:cBhvr>
                                      <p:to>
                                        <p:strVal val="visible"/>
                                      </p:to>
                                    </p:set>
                                    <p:animEffect transition="in" filter="fade">
                                      <p:cBhvr>
                                        <p:cTn id="124" dur="1000"/>
                                        <p:tgtEl>
                                          <p:spTgt spid="61"/>
                                        </p:tgtEl>
                                      </p:cBhvr>
                                    </p:animEffect>
                                    <p:anim calcmode="lin" valueType="num">
                                      <p:cBhvr>
                                        <p:cTn id="125" dur="1000" fill="hold"/>
                                        <p:tgtEl>
                                          <p:spTgt spid="61"/>
                                        </p:tgtEl>
                                        <p:attrNameLst>
                                          <p:attrName>ppt_x</p:attrName>
                                        </p:attrNameLst>
                                      </p:cBhvr>
                                      <p:tavLst>
                                        <p:tav tm="0">
                                          <p:val>
                                            <p:strVal val="#ppt_x"/>
                                          </p:val>
                                        </p:tav>
                                        <p:tav tm="100000">
                                          <p:val>
                                            <p:strVal val="#ppt_x"/>
                                          </p:val>
                                        </p:tav>
                                      </p:tavLst>
                                    </p:anim>
                                    <p:anim calcmode="lin" valueType="num">
                                      <p:cBhvr>
                                        <p:cTn id="126" dur="1000" fill="hold"/>
                                        <p:tgtEl>
                                          <p:spTgt spid="61"/>
                                        </p:tgtEl>
                                        <p:attrNameLst>
                                          <p:attrName>ppt_y</p:attrName>
                                        </p:attrNameLst>
                                      </p:cBhvr>
                                      <p:tavLst>
                                        <p:tav tm="0">
                                          <p:val>
                                            <p:strVal val="#ppt_y+.1"/>
                                          </p:val>
                                        </p:tav>
                                        <p:tav tm="100000">
                                          <p:val>
                                            <p:strVal val="#ppt_y"/>
                                          </p:val>
                                        </p:tav>
                                      </p:tavLst>
                                    </p:anim>
                                  </p:childTnLst>
                                </p:cTn>
                              </p:par>
                            </p:childTnLst>
                          </p:cTn>
                        </p:par>
                        <p:par>
                          <p:cTn id="127" fill="hold">
                            <p:stCondLst>
                              <p:cond delay="29000"/>
                            </p:stCondLst>
                            <p:childTnLst>
                              <p:par>
                                <p:cTn id="128" presetID="47" presetClass="entr" presetSubtype="0" fill="hold" grpId="0" nodeType="afterEffect">
                                  <p:stCondLst>
                                    <p:cond delay="1000"/>
                                  </p:stCondLst>
                                  <p:childTnLst>
                                    <p:set>
                                      <p:cBhvr>
                                        <p:cTn id="129" dur="1" fill="hold">
                                          <p:stCondLst>
                                            <p:cond delay="0"/>
                                          </p:stCondLst>
                                        </p:cTn>
                                        <p:tgtEl>
                                          <p:spTgt spid="78"/>
                                        </p:tgtEl>
                                        <p:attrNameLst>
                                          <p:attrName>style.visibility</p:attrName>
                                        </p:attrNameLst>
                                      </p:cBhvr>
                                      <p:to>
                                        <p:strVal val="visible"/>
                                      </p:to>
                                    </p:set>
                                    <p:animEffect transition="in" filter="fade">
                                      <p:cBhvr>
                                        <p:cTn id="130" dur="1000"/>
                                        <p:tgtEl>
                                          <p:spTgt spid="78"/>
                                        </p:tgtEl>
                                      </p:cBhvr>
                                    </p:animEffect>
                                    <p:anim calcmode="lin" valueType="num">
                                      <p:cBhvr>
                                        <p:cTn id="131" dur="1000" fill="hold"/>
                                        <p:tgtEl>
                                          <p:spTgt spid="78"/>
                                        </p:tgtEl>
                                        <p:attrNameLst>
                                          <p:attrName>ppt_x</p:attrName>
                                        </p:attrNameLst>
                                      </p:cBhvr>
                                      <p:tavLst>
                                        <p:tav tm="0">
                                          <p:val>
                                            <p:strVal val="#ppt_x"/>
                                          </p:val>
                                        </p:tav>
                                        <p:tav tm="100000">
                                          <p:val>
                                            <p:strVal val="#ppt_x"/>
                                          </p:val>
                                        </p:tav>
                                      </p:tavLst>
                                    </p:anim>
                                    <p:anim calcmode="lin" valueType="num">
                                      <p:cBhvr>
                                        <p:cTn id="132" dur="1000" fill="hold"/>
                                        <p:tgtEl>
                                          <p:spTgt spid="78"/>
                                        </p:tgtEl>
                                        <p:attrNameLst>
                                          <p:attrName>ppt_y</p:attrName>
                                        </p:attrNameLst>
                                      </p:cBhvr>
                                      <p:tavLst>
                                        <p:tav tm="0">
                                          <p:val>
                                            <p:strVal val="#ppt_y-.1"/>
                                          </p:val>
                                        </p:tav>
                                        <p:tav tm="100000">
                                          <p:val>
                                            <p:strVal val="#ppt_y"/>
                                          </p:val>
                                        </p:tav>
                                      </p:tavLst>
                                    </p:anim>
                                  </p:childTnLst>
                                </p:cTn>
                              </p:par>
                            </p:childTnLst>
                          </p:cTn>
                        </p:par>
                        <p:par>
                          <p:cTn id="133" fill="hold">
                            <p:stCondLst>
                              <p:cond delay="31000"/>
                            </p:stCondLst>
                            <p:childTnLst>
                              <p:par>
                                <p:cTn id="134" presetID="47" presetClass="entr" presetSubtype="0" fill="hold" nodeType="afterEffect">
                                  <p:stCondLst>
                                    <p:cond delay="0"/>
                                  </p:stCondLst>
                                  <p:childTnLst>
                                    <p:set>
                                      <p:cBhvr>
                                        <p:cTn id="135" dur="1" fill="hold">
                                          <p:stCondLst>
                                            <p:cond delay="0"/>
                                          </p:stCondLst>
                                        </p:cTn>
                                        <p:tgtEl>
                                          <p:spTgt spid="59"/>
                                        </p:tgtEl>
                                        <p:attrNameLst>
                                          <p:attrName>style.visibility</p:attrName>
                                        </p:attrNameLst>
                                      </p:cBhvr>
                                      <p:to>
                                        <p:strVal val="visible"/>
                                      </p:to>
                                    </p:set>
                                    <p:animEffect transition="in" filter="fade">
                                      <p:cBhvr>
                                        <p:cTn id="136" dur="1000"/>
                                        <p:tgtEl>
                                          <p:spTgt spid="59"/>
                                        </p:tgtEl>
                                      </p:cBhvr>
                                    </p:animEffect>
                                    <p:anim calcmode="lin" valueType="num">
                                      <p:cBhvr>
                                        <p:cTn id="137" dur="1000" fill="hold"/>
                                        <p:tgtEl>
                                          <p:spTgt spid="59"/>
                                        </p:tgtEl>
                                        <p:attrNameLst>
                                          <p:attrName>ppt_x</p:attrName>
                                        </p:attrNameLst>
                                      </p:cBhvr>
                                      <p:tavLst>
                                        <p:tav tm="0">
                                          <p:val>
                                            <p:strVal val="#ppt_x"/>
                                          </p:val>
                                        </p:tav>
                                        <p:tav tm="100000">
                                          <p:val>
                                            <p:strVal val="#ppt_x"/>
                                          </p:val>
                                        </p:tav>
                                      </p:tavLst>
                                    </p:anim>
                                    <p:anim calcmode="lin" valueType="num">
                                      <p:cBhvr>
                                        <p:cTn id="138" dur="1000" fill="hold"/>
                                        <p:tgtEl>
                                          <p:spTgt spid="59"/>
                                        </p:tgtEl>
                                        <p:attrNameLst>
                                          <p:attrName>ppt_y</p:attrName>
                                        </p:attrNameLst>
                                      </p:cBhvr>
                                      <p:tavLst>
                                        <p:tav tm="0">
                                          <p:val>
                                            <p:strVal val="#ppt_y-.1"/>
                                          </p:val>
                                        </p:tav>
                                        <p:tav tm="100000">
                                          <p:val>
                                            <p:strVal val="#ppt_y"/>
                                          </p:val>
                                        </p:tav>
                                      </p:tavLst>
                                    </p:anim>
                                  </p:childTnLst>
                                </p:cTn>
                              </p:par>
                            </p:childTnLst>
                          </p:cTn>
                        </p:par>
                        <p:par>
                          <p:cTn id="139" fill="hold">
                            <p:stCondLst>
                              <p:cond delay="32000"/>
                            </p:stCondLst>
                            <p:childTnLst>
                              <p:par>
                                <p:cTn id="140" presetID="2" presetClass="entr" presetSubtype="2" fill="hold" grpId="0" nodeType="afterEffect">
                                  <p:stCondLst>
                                    <p:cond delay="0"/>
                                  </p:stCondLst>
                                  <p:childTnLst>
                                    <p:set>
                                      <p:cBhvr>
                                        <p:cTn id="141" dur="1" fill="hold">
                                          <p:stCondLst>
                                            <p:cond delay="0"/>
                                          </p:stCondLst>
                                        </p:cTn>
                                        <p:tgtEl>
                                          <p:spTgt spid="71"/>
                                        </p:tgtEl>
                                        <p:attrNameLst>
                                          <p:attrName>style.visibility</p:attrName>
                                        </p:attrNameLst>
                                      </p:cBhvr>
                                      <p:to>
                                        <p:strVal val="visible"/>
                                      </p:to>
                                    </p:set>
                                    <p:anim calcmode="lin" valueType="num">
                                      <p:cBhvr additive="base">
                                        <p:cTn id="142" dur="500" fill="hold"/>
                                        <p:tgtEl>
                                          <p:spTgt spid="71"/>
                                        </p:tgtEl>
                                        <p:attrNameLst>
                                          <p:attrName>ppt_x</p:attrName>
                                        </p:attrNameLst>
                                      </p:cBhvr>
                                      <p:tavLst>
                                        <p:tav tm="0">
                                          <p:val>
                                            <p:strVal val="1+#ppt_w/2"/>
                                          </p:val>
                                        </p:tav>
                                        <p:tav tm="100000">
                                          <p:val>
                                            <p:strVal val="#ppt_x"/>
                                          </p:val>
                                        </p:tav>
                                      </p:tavLst>
                                    </p:anim>
                                    <p:anim calcmode="lin" valueType="num">
                                      <p:cBhvr additive="base">
                                        <p:cTn id="143" dur="500" fill="hold"/>
                                        <p:tgtEl>
                                          <p:spTgt spid="71"/>
                                        </p:tgtEl>
                                        <p:attrNameLst>
                                          <p:attrName>ppt_y</p:attrName>
                                        </p:attrNameLst>
                                      </p:cBhvr>
                                      <p:tavLst>
                                        <p:tav tm="0">
                                          <p:val>
                                            <p:strVal val="#ppt_y"/>
                                          </p:val>
                                        </p:tav>
                                        <p:tav tm="100000">
                                          <p:val>
                                            <p:strVal val="#ppt_y"/>
                                          </p:val>
                                        </p:tav>
                                      </p:tavLst>
                                    </p:anim>
                                  </p:childTnLst>
                                </p:cTn>
                              </p:par>
                            </p:childTnLst>
                          </p:cTn>
                        </p:par>
                        <p:par>
                          <p:cTn id="144" fill="hold">
                            <p:stCondLst>
                              <p:cond delay="32500"/>
                            </p:stCondLst>
                            <p:childTnLst>
                              <p:par>
                                <p:cTn id="145" presetID="47" presetClass="entr" presetSubtype="0" fill="hold" grpId="0" nodeType="afterEffect">
                                  <p:stCondLst>
                                    <p:cond delay="0"/>
                                  </p:stCondLst>
                                  <p:childTnLst>
                                    <p:set>
                                      <p:cBhvr>
                                        <p:cTn id="146" dur="1" fill="hold">
                                          <p:stCondLst>
                                            <p:cond delay="0"/>
                                          </p:stCondLst>
                                        </p:cTn>
                                        <p:tgtEl>
                                          <p:spTgt spid="80"/>
                                        </p:tgtEl>
                                        <p:attrNameLst>
                                          <p:attrName>style.visibility</p:attrName>
                                        </p:attrNameLst>
                                      </p:cBhvr>
                                      <p:to>
                                        <p:strVal val="visible"/>
                                      </p:to>
                                    </p:set>
                                    <p:animEffect transition="in" filter="fade">
                                      <p:cBhvr>
                                        <p:cTn id="147" dur="1000"/>
                                        <p:tgtEl>
                                          <p:spTgt spid="80"/>
                                        </p:tgtEl>
                                      </p:cBhvr>
                                    </p:animEffect>
                                    <p:anim calcmode="lin" valueType="num">
                                      <p:cBhvr>
                                        <p:cTn id="148" dur="1000" fill="hold"/>
                                        <p:tgtEl>
                                          <p:spTgt spid="80"/>
                                        </p:tgtEl>
                                        <p:attrNameLst>
                                          <p:attrName>ppt_x</p:attrName>
                                        </p:attrNameLst>
                                      </p:cBhvr>
                                      <p:tavLst>
                                        <p:tav tm="0">
                                          <p:val>
                                            <p:strVal val="#ppt_x"/>
                                          </p:val>
                                        </p:tav>
                                        <p:tav tm="100000">
                                          <p:val>
                                            <p:strVal val="#ppt_x"/>
                                          </p:val>
                                        </p:tav>
                                      </p:tavLst>
                                    </p:anim>
                                    <p:anim calcmode="lin" valueType="num">
                                      <p:cBhvr>
                                        <p:cTn id="149" dur="1000" fill="hold"/>
                                        <p:tgtEl>
                                          <p:spTgt spid="80"/>
                                        </p:tgtEl>
                                        <p:attrNameLst>
                                          <p:attrName>ppt_y</p:attrName>
                                        </p:attrNameLst>
                                      </p:cBhvr>
                                      <p:tavLst>
                                        <p:tav tm="0">
                                          <p:val>
                                            <p:strVal val="#ppt_y-.1"/>
                                          </p:val>
                                        </p:tav>
                                        <p:tav tm="100000">
                                          <p:val>
                                            <p:strVal val="#ppt_y"/>
                                          </p:val>
                                        </p:tav>
                                      </p:tavLst>
                                    </p:anim>
                                  </p:childTnLst>
                                </p:cTn>
                              </p:par>
                            </p:childTnLst>
                          </p:cTn>
                        </p:par>
                        <p:par>
                          <p:cTn id="150" fill="hold">
                            <p:stCondLst>
                              <p:cond delay="33500"/>
                            </p:stCondLst>
                            <p:childTnLst>
                              <p:par>
                                <p:cTn id="151" presetID="47" presetClass="entr" presetSubtype="0" fill="hold" nodeType="afterEffect">
                                  <p:stCondLst>
                                    <p:cond delay="0"/>
                                  </p:stCondLst>
                                  <p:childTnLst>
                                    <p:set>
                                      <p:cBhvr>
                                        <p:cTn id="152" dur="1" fill="hold">
                                          <p:stCondLst>
                                            <p:cond delay="0"/>
                                          </p:stCondLst>
                                        </p:cTn>
                                        <p:tgtEl>
                                          <p:spTgt spid="40"/>
                                        </p:tgtEl>
                                        <p:attrNameLst>
                                          <p:attrName>style.visibility</p:attrName>
                                        </p:attrNameLst>
                                      </p:cBhvr>
                                      <p:to>
                                        <p:strVal val="visible"/>
                                      </p:to>
                                    </p:set>
                                    <p:animEffect transition="in" filter="fade">
                                      <p:cBhvr>
                                        <p:cTn id="153" dur="1000"/>
                                        <p:tgtEl>
                                          <p:spTgt spid="40"/>
                                        </p:tgtEl>
                                      </p:cBhvr>
                                    </p:animEffect>
                                    <p:anim calcmode="lin" valueType="num">
                                      <p:cBhvr>
                                        <p:cTn id="154" dur="1000" fill="hold"/>
                                        <p:tgtEl>
                                          <p:spTgt spid="40"/>
                                        </p:tgtEl>
                                        <p:attrNameLst>
                                          <p:attrName>ppt_x</p:attrName>
                                        </p:attrNameLst>
                                      </p:cBhvr>
                                      <p:tavLst>
                                        <p:tav tm="0">
                                          <p:val>
                                            <p:strVal val="#ppt_x"/>
                                          </p:val>
                                        </p:tav>
                                        <p:tav tm="100000">
                                          <p:val>
                                            <p:strVal val="#ppt_x"/>
                                          </p:val>
                                        </p:tav>
                                      </p:tavLst>
                                    </p:anim>
                                    <p:anim calcmode="lin" valueType="num">
                                      <p:cBhvr>
                                        <p:cTn id="155" dur="1000" fill="hold"/>
                                        <p:tgtEl>
                                          <p:spTgt spid="40"/>
                                        </p:tgtEl>
                                        <p:attrNameLst>
                                          <p:attrName>ppt_y</p:attrName>
                                        </p:attrNameLst>
                                      </p:cBhvr>
                                      <p:tavLst>
                                        <p:tav tm="0">
                                          <p:val>
                                            <p:strVal val="#ppt_y-.1"/>
                                          </p:val>
                                        </p:tav>
                                        <p:tav tm="100000">
                                          <p:val>
                                            <p:strVal val="#ppt_y"/>
                                          </p:val>
                                        </p:tav>
                                      </p:tavLst>
                                    </p:anim>
                                  </p:childTnLst>
                                </p:cTn>
                              </p:par>
                            </p:childTnLst>
                          </p:cTn>
                        </p:par>
                        <p:par>
                          <p:cTn id="156" fill="hold">
                            <p:stCondLst>
                              <p:cond delay="34500"/>
                            </p:stCondLst>
                            <p:childTnLst>
                              <p:par>
                                <p:cTn id="157" presetID="42" presetClass="entr" presetSubtype="0" fill="hold" grpId="0" nodeType="afterEffect">
                                  <p:stCondLst>
                                    <p:cond delay="0"/>
                                  </p:stCondLst>
                                  <p:childTnLst>
                                    <p:set>
                                      <p:cBhvr>
                                        <p:cTn id="158" dur="1" fill="hold">
                                          <p:stCondLst>
                                            <p:cond delay="0"/>
                                          </p:stCondLst>
                                        </p:cTn>
                                        <p:tgtEl>
                                          <p:spTgt spid="38"/>
                                        </p:tgtEl>
                                        <p:attrNameLst>
                                          <p:attrName>style.visibility</p:attrName>
                                        </p:attrNameLst>
                                      </p:cBhvr>
                                      <p:to>
                                        <p:strVal val="visible"/>
                                      </p:to>
                                    </p:set>
                                    <p:animEffect transition="in" filter="fade">
                                      <p:cBhvr>
                                        <p:cTn id="159" dur="1000"/>
                                        <p:tgtEl>
                                          <p:spTgt spid="38"/>
                                        </p:tgtEl>
                                      </p:cBhvr>
                                    </p:animEffect>
                                    <p:anim calcmode="lin" valueType="num">
                                      <p:cBhvr>
                                        <p:cTn id="160" dur="1000" fill="hold"/>
                                        <p:tgtEl>
                                          <p:spTgt spid="38"/>
                                        </p:tgtEl>
                                        <p:attrNameLst>
                                          <p:attrName>ppt_x</p:attrName>
                                        </p:attrNameLst>
                                      </p:cBhvr>
                                      <p:tavLst>
                                        <p:tav tm="0">
                                          <p:val>
                                            <p:strVal val="#ppt_x"/>
                                          </p:val>
                                        </p:tav>
                                        <p:tav tm="100000">
                                          <p:val>
                                            <p:strVal val="#ppt_x"/>
                                          </p:val>
                                        </p:tav>
                                      </p:tavLst>
                                    </p:anim>
                                    <p:anim calcmode="lin" valueType="num">
                                      <p:cBhvr>
                                        <p:cTn id="161" dur="1000" fill="hold"/>
                                        <p:tgtEl>
                                          <p:spTgt spid="38"/>
                                        </p:tgtEl>
                                        <p:attrNameLst>
                                          <p:attrName>ppt_y</p:attrName>
                                        </p:attrNameLst>
                                      </p:cBhvr>
                                      <p:tavLst>
                                        <p:tav tm="0">
                                          <p:val>
                                            <p:strVal val="#ppt_y+.1"/>
                                          </p:val>
                                        </p:tav>
                                        <p:tav tm="100000">
                                          <p:val>
                                            <p:strVal val="#ppt_y"/>
                                          </p:val>
                                        </p:tav>
                                      </p:tavLst>
                                    </p:anim>
                                  </p:childTnLst>
                                </p:cTn>
                              </p:par>
                            </p:childTnLst>
                          </p:cTn>
                        </p:par>
                        <p:par>
                          <p:cTn id="162" fill="hold">
                            <p:stCondLst>
                              <p:cond delay="35500"/>
                            </p:stCondLst>
                            <p:childTnLst>
                              <p:par>
                                <p:cTn id="163" presetID="31" presetClass="exit" presetSubtype="0" fill="hold" nodeType="afterEffect">
                                  <p:stCondLst>
                                    <p:cond delay="0"/>
                                  </p:stCondLst>
                                  <p:childTnLst>
                                    <p:anim calcmode="lin" valueType="num">
                                      <p:cBhvr>
                                        <p:cTn id="164" dur="2000"/>
                                        <p:tgtEl>
                                          <p:spTgt spid="36"/>
                                        </p:tgtEl>
                                        <p:attrNameLst>
                                          <p:attrName>ppt_w</p:attrName>
                                        </p:attrNameLst>
                                      </p:cBhvr>
                                      <p:tavLst>
                                        <p:tav tm="0">
                                          <p:val>
                                            <p:strVal val="ppt_w"/>
                                          </p:val>
                                        </p:tav>
                                        <p:tav tm="100000">
                                          <p:val>
                                            <p:fltVal val="0"/>
                                          </p:val>
                                        </p:tav>
                                      </p:tavLst>
                                    </p:anim>
                                    <p:anim calcmode="lin" valueType="num">
                                      <p:cBhvr>
                                        <p:cTn id="165" dur="2000"/>
                                        <p:tgtEl>
                                          <p:spTgt spid="36"/>
                                        </p:tgtEl>
                                        <p:attrNameLst>
                                          <p:attrName>ppt_h</p:attrName>
                                        </p:attrNameLst>
                                      </p:cBhvr>
                                      <p:tavLst>
                                        <p:tav tm="0">
                                          <p:val>
                                            <p:strVal val="ppt_h"/>
                                          </p:val>
                                        </p:tav>
                                        <p:tav tm="100000">
                                          <p:val>
                                            <p:fltVal val="0"/>
                                          </p:val>
                                        </p:tav>
                                      </p:tavLst>
                                    </p:anim>
                                    <p:anim calcmode="lin" valueType="num">
                                      <p:cBhvr>
                                        <p:cTn id="166" dur="2000"/>
                                        <p:tgtEl>
                                          <p:spTgt spid="36"/>
                                        </p:tgtEl>
                                        <p:attrNameLst>
                                          <p:attrName>style.rotation</p:attrName>
                                        </p:attrNameLst>
                                      </p:cBhvr>
                                      <p:tavLst>
                                        <p:tav tm="0">
                                          <p:val>
                                            <p:fltVal val="0"/>
                                          </p:val>
                                        </p:tav>
                                        <p:tav tm="100000">
                                          <p:val>
                                            <p:fltVal val="90"/>
                                          </p:val>
                                        </p:tav>
                                      </p:tavLst>
                                    </p:anim>
                                    <p:animEffect transition="out" filter="fade">
                                      <p:cBhvr>
                                        <p:cTn id="167" dur="2000"/>
                                        <p:tgtEl>
                                          <p:spTgt spid="36"/>
                                        </p:tgtEl>
                                      </p:cBhvr>
                                    </p:animEffect>
                                    <p:set>
                                      <p:cBhvr>
                                        <p:cTn id="168" dur="1" fill="hold">
                                          <p:stCondLst>
                                            <p:cond delay="1999"/>
                                          </p:stCondLst>
                                        </p:cTn>
                                        <p:tgtEl>
                                          <p:spTgt spid="36"/>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31" presetClass="entr" presetSubtype="0" fill="hold" grpId="0" nodeType="clickEffect">
                                  <p:stCondLst>
                                    <p:cond delay="0"/>
                                  </p:stCondLst>
                                  <p:childTnLst>
                                    <p:set>
                                      <p:cBhvr>
                                        <p:cTn id="172" dur="1" fill="hold">
                                          <p:stCondLst>
                                            <p:cond delay="0"/>
                                          </p:stCondLst>
                                        </p:cTn>
                                        <p:tgtEl>
                                          <p:spTgt spid="35"/>
                                        </p:tgtEl>
                                        <p:attrNameLst>
                                          <p:attrName>style.visibility</p:attrName>
                                        </p:attrNameLst>
                                      </p:cBhvr>
                                      <p:to>
                                        <p:strVal val="visible"/>
                                      </p:to>
                                    </p:set>
                                    <p:anim calcmode="lin" valueType="num">
                                      <p:cBhvr>
                                        <p:cTn id="173" dur="1000" fill="hold"/>
                                        <p:tgtEl>
                                          <p:spTgt spid="35"/>
                                        </p:tgtEl>
                                        <p:attrNameLst>
                                          <p:attrName>ppt_w</p:attrName>
                                        </p:attrNameLst>
                                      </p:cBhvr>
                                      <p:tavLst>
                                        <p:tav tm="0">
                                          <p:val>
                                            <p:fltVal val="0"/>
                                          </p:val>
                                        </p:tav>
                                        <p:tav tm="100000">
                                          <p:val>
                                            <p:strVal val="#ppt_w"/>
                                          </p:val>
                                        </p:tav>
                                      </p:tavLst>
                                    </p:anim>
                                    <p:anim calcmode="lin" valueType="num">
                                      <p:cBhvr>
                                        <p:cTn id="174" dur="1000" fill="hold"/>
                                        <p:tgtEl>
                                          <p:spTgt spid="35"/>
                                        </p:tgtEl>
                                        <p:attrNameLst>
                                          <p:attrName>ppt_h</p:attrName>
                                        </p:attrNameLst>
                                      </p:cBhvr>
                                      <p:tavLst>
                                        <p:tav tm="0">
                                          <p:val>
                                            <p:fltVal val="0"/>
                                          </p:val>
                                        </p:tav>
                                        <p:tav tm="100000">
                                          <p:val>
                                            <p:strVal val="#ppt_h"/>
                                          </p:val>
                                        </p:tav>
                                      </p:tavLst>
                                    </p:anim>
                                    <p:anim calcmode="lin" valueType="num">
                                      <p:cBhvr>
                                        <p:cTn id="175" dur="1000" fill="hold"/>
                                        <p:tgtEl>
                                          <p:spTgt spid="35"/>
                                        </p:tgtEl>
                                        <p:attrNameLst>
                                          <p:attrName>style.rotation</p:attrName>
                                        </p:attrNameLst>
                                      </p:cBhvr>
                                      <p:tavLst>
                                        <p:tav tm="0">
                                          <p:val>
                                            <p:fltVal val="90"/>
                                          </p:val>
                                        </p:tav>
                                        <p:tav tm="100000">
                                          <p:val>
                                            <p:fltVal val="0"/>
                                          </p:val>
                                        </p:tav>
                                      </p:tavLst>
                                    </p:anim>
                                    <p:animEffect transition="in" filter="fade">
                                      <p:cBhvr>
                                        <p:cTn id="176" dur="1000"/>
                                        <p:tgtEl>
                                          <p:spTgt spid="35"/>
                                        </p:tgtEl>
                                      </p:cBhvr>
                                    </p:animEffect>
                                  </p:childTnLst>
                                </p:cTn>
                              </p:par>
                            </p:childTnLst>
                          </p:cTn>
                        </p:par>
                      </p:childTnLst>
                    </p:cTn>
                  </p:par>
                  <p:par>
                    <p:cTn id="177" fill="hold">
                      <p:stCondLst>
                        <p:cond delay="indefinite"/>
                      </p:stCondLst>
                      <p:childTnLst>
                        <p:par>
                          <p:cTn id="178" fill="hold">
                            <p:stCondLst>
                              <p:cond delay="0"/>
                            </p:stCondLst>
                            <p:childTnLst>
                              <p:par>
                                <p:cTn id="179" presetID="42" presetClass="entr" presetSubtype="0" fill="hold" grpId="0" nodeType="clickEffect">
                                  <p:stCondLst>
                                    <p:cond delay="0"/>
                                  </p:stCondLst>
                                  <p:childTnLst>
                                    <p:set>
                                      <p:cBhvr>
                                        <p:cTn id="180" dur="1" fill="hold">
                                          <p:stCondLst>
                                            <p:cond delay="0"/>
                                          </p:stCondLst>
                                        </p:cTn>
                                        <p:tgtEl>
                                          <p:spTgt spid="3"/>
                                        </p:tgtEl>
                                        <p:attrNameLst>
                                          <p:attrName>style.visibility</p:attrName>
                                        </p:attrNameLst>
                                      </p:cBhvr>
                                      <p:to>
                                        <p:strVal val="visible"/>
                                      </p:to>
                                    </p:set>
                                    <p:animEffect transition="in" filter="fade">
                                      <p:cBhvr>
                                        <p:cTn id="181" dur="1000"/>
                                        <p:tgtEl>
                                          <p:spTgt spid="3"/>
                                        </p:tgtEl>
                                      </p:cBhvr>
                                    </p:animEffect>
                                    <p:anim calcmode="lin" valueType="num">
                                      <p:cBhvr>
                                        <p:cTn id="182" dur="1000" fill="hold"/>
                                        <p:tgtEl>
                                          <p:spTgt spid="3"/>
                                        </p:tgtEl>
                                        <p:attrNameLst>
                                          <p:attrName>ppt_x</p:attrName>
                                        </p:attrNameLst>
                                      </p:cBhvr>
                                      <p:tavLst>
                                        <p:tav tm="0">
                                          <p:val>
                                            <p:strVal val="#ppt_x"/>
                                          </p:val>
                                        </p:tav>
                                        <p:tav tm="100000">
                                          <p:val>
                                            <p:strVal val="#ppt_x"/>
                                          </p:val>
                                        </p:tav>
                                      </p:tavLst>
                                    </p:anim>
                                    <p:anim calcmode="lin" valueType="num">
                                      <p:cBhvr>
                                        <p:cTn id="18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2" presetClass="entr" presetSubtype="1" fill="hold" grpId="0" nodeType="clickEffect">
                                  <p:stCondLst>
                                    <p:cond delay="0"/>
                                  </p:stCondLst>
                                  <p:childTnLst>
                                    <p:set>
                                      <p:cBhvr>
                                        <p:cTn id="187" dur="1" fill="hold">
                                          <p:stCondLst>
                                            <p:cond delay="0"/>
                                          </p:stCondLst>
                                        </p:cTn>
                                        <p:tgtEl>
                                          <p:spTgt spid="6"/>
                                        </p:tgtEl>
                                        <p:attrNameLst>
                                          <p:attrName>style.visibility</p:attrName>
                                        </p:attrNameLst>
                                      </p:cBhvr>
                                      <p:to>
                                        <p:strVal val="visible"/>
                                      </p:to>
                                    </p:set>
                                    <p:anim calcmode="lin" valueType="num">
                                      <p:cBhvr additive="base">
                                        <p:cTn id="188" dur="500" fill="hold"/>
                                        <p:tgtEl>
                                          <p:spTgt spid="6"/>
                                        </p:tgtEl>
                                        <p:attrNameLst>
                                          <p:attrName>ppt_x</p:attrName>
                                        </p:attrNameLst>
                                      </p:cBhvr>
                                      <p:tavLst>
                                        <p:tav tm="0">
                                          <p:val>
                                            <p:strVal val="#ppt_x"/>
                                          </p:val>
                                        </p:tav>
                                        <p:tav tm="100000">
                                          <p:val>
                                            <p:strVal val="#ppt_x"/>
                                          </p:val>
                                        </p:tav>
                                      </p:tavLst>
                                    </p:anim>
                                    <p:anim calcmode="lin" valueType="num">
                                      <p:cBhvr additive="base">
                                        <p:cTn id="189"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 presetClass="entr" presetSubtype="9" fill="hold" grpId="0" nodeType="clickEffect">
                                  <p:stCondLst>
                                    <p:cond delay="0"/>
                                  </p:stCondLst>
                                  <p:childTnLst>
                                    <p:set>
                                      <p:cBhvr>
                                        <p:cTn id="193" dur="1" fill="hold">
                                          <p:stCondLst>
                                            <p:cond delay="0"/>
                                          </p:stCondLst>
                                        </p:cTn>
                                        <p:tgtEl>
                                          <p:spTgt spid="7"/>
                                        </p:tgtEl>
                                        <p:attrNameLst>
                                          <p:attrName>style.visibility</p:attrName>
                                        </p:attrNameLst>
                                      </p:cBhvr>
                                      <p:to>
                                        <p:strVal val="visible"/>
                                      </p:to>
                                    </p:set>
                                    <p:anim calcmode="lin" valueType="num">
                                      <p:cBhvr additive="base">
                                        <p:cTn id="194" dur="500" fill="hold"/>
                                        <p:tgtEl>
                                          <p:spTgt spid="7"/>
                                        </p:tgtEl>
                                        <p:attrNameLst>
                                          <p:attrName>ppt_x</p:attrName>
                                        </p:attrNameLst>
                                      </p:cBhvr>
                                      <p:tavLst>
                                        <p:tav tm="0">
                                          <p:val>
                                            <p:strVal val="0-#ppt_w/2"/>
                                          </p:val>
                                        </p:tav>
                                        <p:tav tm="100000">
                                          <p:val>
                                            <p:strVal val="#ppt_x"/>
                                          </p:val>
                                        </p:tav>
                                      </p:tavLst>
                                    </p:anim>
                                    <p:anim calcmode="lin" valueType="num">
                                      <p:cBhvr additive="base">
                                        <p:cTn id="19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2" presetClass="entr" presetSubtype="9" fill="hold" grpId="0" nodeType="clickEffect">
                                  <p:stCondLst>
                                    <p:cond delay="0"/>
                                  </p:stCondLst>
                                  <p:childTnLst>
                                    <p:set>
                                      <p:cBhvr>
                                        <p:cTn id="199" dur="1" fill="hold">
                                          <p:stCondLst>
                                            <p:cond delay="0"/>
                                          </p:stCondLst>
                                        </p:cTn>
                                        <p:tgtEl>
                                          <p:spTgt spid="9"/>
                                        </p:tgtEl>
                                        <p:attrNameLst>
                                          <p:attrName>style.visibility</p:attrName>
                                        </p:attrNameLst>
                                      </p:cBhvr>
                                      <p:to>
                                        <p:strVal val="visible"/>
                                      </p:to>
                                    </p:set>
                                    <p:anim calcmode="lin" valueType="num">
                                      <p:cBhvr additive="base">
                                        <p:cTn id="200" dur="500" fill="hold"/>
                                        <p:tgtEl>
                                          <p:spTgt spid="9"/>
                                        </p:tgtEl>
                                        <p:attrNameLst>
                                          <p:attrName>ppt_x</p:attrName>
                                        </p:attrNameLst>
                                      </p:cBhvr>
                                      <p:tavLst>
                                        <p:tav tm="0">
                                          <p:val>
                                            <p:strVal val="0-#ppt_w/2"/>
                                          </p:val>
                                        </p:tav>
                                        <p:tav tm="100000">
                                          <p:val>
                                            <p:strVal val="#ppt_x"/>
                                          </p:val>
                                        </p:tav>
                                      </p:tavLst>
                                    </p:anim>
                                    <p:anim calcmode="lin" valueType="num">
                                      <p:cBhvr additive="base">
                                        <p:cTn id="201"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2" presetClass="entr" presetSubtype="4" fill="hold" grpId="0" nodeType="clickEffect">
                                  <p:stCondLst>
                                    <p:cond delay="0"/>
                                  </p:stCondLst>
                                  <p:childTnLst>
                                    <p:set>
                                      <p:cBhvr>
                                        <p:cTn id="205" dur="1" fill="hold">
                                          <p:stCondLst>
                                            <p:cond delay="0"/>
                                          </p:stCondLst>
                                        </p:cTn>
                                        <p:tgtEl>
                                          <p:spTgt spid="8"/>
                                        </p:tgtEl>
                                        <p:attrNameLst>
                                          <p:attrName>style.visibility</p:attrName>
                                        </p:attrNameLst>
                                      </p:cBhvr>
                                      <p:to>
                                        <p:strVal val="visible"/>
                                      </p:to>
                                    </p:set>
                                    <p:anim calcmode="lin" valueType="num">
                                      <p:cBhvr additive="base">
                                        <p:cTn id="206" dur="500" fill="hold"/>
                                        <p:tgtEl>
                                          <p:spTgt spid="8"/>
                                        </p:tgtEl>
                                        <p:attrNameLst>
                                          <p:attrName>ppt_x</p:attrName>
                                        </p:attrNameLst>
                                      </p:cBhvr>
                                      <p:tavLst>
                                        <p:tav tm="0">
                                          <p:val>
                                            <p:strVal val="#ppt_x"/>
                                          </p:val>
                                        </p:tav>
                                        <p:tav tm="100000">
                                          <p:val>
                                            <p:strVal val="#ppt_x"/>
                                          </p:val>
                                        </p:tav>
                                      </p:tavLst>
                                    </p:anim>
                                    <p:anim calcmode="lin" valueType="num">
                                      <p:cBhvr additive="base">
                                        <p:cTn id="20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8" fill="hold">
                      <p:stCondLst>
                        <p:cond delay="indefinite"/>
                      </p:stCondLst>
                      <p:childTnLst>
                        <p:par>
                          <p:cTn id="209" fill="hold">
                            <p:stCondLst>
                              <p:cond delay="0"/>
                            </p:stCondLst>
                            <p:childTnLst>
                              <p:par>
                                <p:cTn id="210" presetID="2" presetClass="entr" presetSubtype="9" fill="hold" grpId="0" nodeType="clickEffect">
                                  <p:stCondLst>
                                    <p:cond delay="0"/>
                                  </p:stCondLst>
                                  <p:childTnLst>
                                    <p:set>
                                      <p:cBhvr>
                                        <p:cTn id="211" dur="1" fill="hold">
                                          <p:stCondLst>
                                            <p:cond delay="0"/>
                                          </p:stCondLst>
                                        </p:cTn>
                                        <p:tgtEl>
                                          <p:spTgt spid="13"/>
                                        </p:tgtEl>
                                        <p:attrNameLst>
                                          <p:attrName>style.visibility</p:attrName>
                                        </p:attrNameLst>
                                      </p:cBhvr>
                                      <p:to>
                                        <p:strVal val="visible"/>
                                      </p:to>
                                    </p:set>
                                    <p:anim calcmode="lin" valueType="num">
                                      <p:cBhvr additive="base">
                                        <p:cTn id="212" dur="500" fill="hold"/>
                                        <p:tgtEl>
                                          <p:spTgt spid="13"/>
                                        </p:tgtEl>
                                        <p:attrNameLst>
                                          <p:attrName>ppt_x</p:attrName>
                                        </p:attrNameLst>
                                      </p:cBhvr>
                                      <p:tavLst>
                                        <p:tav tm="0">
                                          <p:val>
                                            <p:strVal val="0-#ppt_w/2"/>
                                          </p:val>
                                        </p:tav>
                                        <p:tav tm="100000">
                                          <p:val>
                                            <p:strVal val="#ppt_x"/>
                                          </p:val>
                                        </p:tav>
                                      </p:tavLst>
                                    </p:anim>
                                    <p:anim calcmode="lin" valueType="num">
                                      <p:cBhvr additive="base">
                                        <p:cTn id="213"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4" fill="hold">
                      <p:stCondLst>
                        <p:cond delay="indefinite"/>
                      </p:stCondLst>
                      <p:childTnLst>
                        <p:par>
                          <p:cTn id="215" fill="hold">
                            <p:stCondLst>
                              <p:cond delay="0"/>
                            </p:stCondLst>
                            <p:childTnLst>
                              <p:par>
                                <p:cTn id="216" presetID="2" presetClass="entr" presetSubtype="1" fill="hold" grpId="0" nodeType="clickEffect">
                                  <p:stCondLst>
                                    <p:cond delay="0"/>
                                  </p:stCondLst>
                                  <p:childTnLst>
                                    <p:set>
                                      <p:cBhvr>
                                        <p:cTn id="217" dur="1" fill="hold">
                                          <p:stCondLst>
                                            <p:cond delay="0"/>
                                          </p:stCondLst>
                                        </p:cTn>
                                        <p:tgtEl>
                                          <p:spTgt spid="5"/>
                                        </p:tgtEl>
                                        <p:attrNameLst>
                                          <p:attrName>style.visibility</p:attrName>
                                        </p:attrNameLst>
                                      </p:cBhvr>
                                      <p:to>
                                        <p:strVal val="visible"/>
                                      </p:to>
                                    </p:set>
                                    <p:anim calcmode="lin" valueType="num">
                                      <p:cBhvr additive="base">
                                        <p:cTn id="218" dur="500" fill="hold"/>
                                        <p:tgtEl>
                                          <p:spTgt spid="5"/>
                                        </p:tgtEl>
                                        <p:attrNameLst>
                                          <p:attrName>ppt_x</p:attrName>
                                        </p:attrNameLst>
                                      </p:cBhvr>
                                      <p:tavLst>
                                        <p:tav tm="0">
                                          <p:val>
                                            <p:strVal val="#ppt_x"/>
                                          </p:val>
                                        </p:tav>
                                        <p:tav tm="100000">
                                          <p:val>
                                            <p:strVal val="#ppt_x"/>
                                          </p:val>
                                        </p:tav>
                                      </p:tavLst>
                                    </p:anim>
                                    <p:anim calcmode="lin" valueType="num">
                                      <p:cBhvr additive="base">
                                        <p:cTn id="219"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20" fill="hold">
                      <p:stCondLst>
                        <p:cond delay="indefinite"/>
                      </p:stCondLst>
                      <p:childTnLst>
                        <p:par>
                          <p:cTn id="221" fill="hold">
                            <p:stCondLst>
                              <p:cond delay="0"/>
                            </p:stCondLst>
                            <p:childTnLst>
                              <p:par>
                                <p:cTn id="222" presetID="2" presetClass="entr" presetSubtype="1" fill="hold" grpId="0" nodeType="clickEffect">
                                  <p:stCondLst>
                                    <p:cond delay="0"/>
                                  </p:stCondLst>
                                  <p:childTnLst>
                                    <p:set>
                                      <p:cBhvr>
                                        <p:cTn id="223" dur="1" fill="hold">
                                          <p:stCondLst>
                                            <p:cond delay="0"/>
                                          </p:stCondLst>
                                        </p:cTn>
                                        <p:tgtEl>
                                          <p:spTgt spid="10"/>
                                        </p:tgtEl>
                                        <p:attrNameLst>
                                          <p:attrName>style.visibility</p:attrName>
                                        </p:attrNameLst>
                                      </p:cBhvr>
                                      <p:to>
                                        <p:strVal val="visible"/>
                                      </p:to>
                                    </p:set>
                                    <p:anim calcmode="lin" valueType="num">
                                      <p:cBhvr additive="base">
                                        <p:cTn id="224" dur="500" fill="hold"/>
                                        <p:tgtEl>
                                          <p:spTgt spid="10"/>
                                        </p:tgtEl>
                                        <p:attrNameLst>
                                          <p:attrName>ppt_x</p:attrName>
                                        </p:attrNameLst>
                                      </p:cBhvr>
                                      <p:tavLst>
                                        <p:tav tm="0">
                                          <p:val>
                                            <p:strVal val="#ppt_x"/>
                                          </p:val>
                                        </p:tav>
                                        <p:tav tm="100000">
                                          <p:val>
                                            <p:strVal val="#ppt_x"/>
                                          </p:val>
                                        </p:tav>
                                      </p:tavLst>
                                    </p:anim>
                                    <p:anim calcmode="lin" valueType="num">
                                      <p:cBhvr additive="base">
                                        <p:cTn id="225"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9388">
                <p:cTn id="226" fill="hold" display="0">
                  <p:stCondLst>
                    <p:cond delay="indefinite"/>
                  </p:stCondLst>
                  <p:endCondLst>
                    <p:cond evt="onStopAudio" delay="0">
                      <p:tgtEl>
                        <p:sldTgt/>
                      </p:tgtEl>
                    </p:cond>
                  </p:endCondLst>
                </p:cTn>
                <p:tgtEl>
                  <p:spTgt spid="2"/>
                </p:tgtEl>
              </p:cMediaNode>
            </p:audio>
          </p:childTnLst>
        </p:cTn>
      </p:par>
    </p:tnLst>
    <p:bldLst>
      <p:bldP spid="61" grpId="0" animBg="1"/>
      <p:bldP spid="71" grpId="0" animBg="1"/>
      <p:bldP spid="73" grpId="0" animBg="1"/>
      <p:bldP spid="74" grpId="0" animBg="1"/>
      <p:bldP spid="75" grpId="0" animBg="1"/>
      <p:bldP spid="76" grpId="0" animBg="1"/>
      <p:bldP spid="77" grpId="0" animBg="1"/>
      <p:bldP spid="78" grpId="0" animBg="1"/>
      <p:bldP spid="79" grpId="0" animBg="1"/>
      <p:bldP spid="81" grpId="0" animBg="1"/>
      <p:bldP spid="80" grpId="0" animBg="1"/>
      <p:bldP spid="82" grpId="0" animBg="1"/>
      <p:bldP spid="69" grpId="0" animBg="1"/>
      <p:bldP spid="68" grpId="0" animBg="1"/>
      <p:bldP spid="3" grpId="0" animBg="1"/>
      <p:bldP spid="35" grpId="0" animBg="1"/>
      <p:bldP spid="38" grpId="0" animBg="1"/>
      <p:bldP spid="67" grpId="0" animBg="1"/>
      <p:bldP spid="5" grpId="0" animBg="1"/>
      <p:bldP spid="6" grpId="0" animBg="1"/>
      <p:bldP spid="7" grpId="0" animBg="1"/>
      <p:bldP spid="8" grpId="0" animBg="1"/>
      <p:bldP spid="9" grpId="0" animBg="1"/>
      <p:bldP spid="10"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F9DEFD67-1EDF-4AC1-A06E-0DD2C004CB53}"/>
              </a:ext>
            </a:extLst>
          </p:cNvPr>
          <p:cNvSpPr/>
          <p:nvPr/>
        </p:nvSpPr>
        <p:spPr>
          <a:xfrm>
            <a:off x="1"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a:extLst>
              <a:ext uri="{FF2B5EF4-FFF2-40B4-BE49-F238E27FC236}">
                <a16:creationId xmlns:a16="http://schemas.microsoft.com/office/drawing/2014/main" id="{AFCDE4D2-CB59-4A27-83B8-EE3E04031A0C}"/>
              </a:ext>
            </a:extLst>
          </p:cNvPr>
          <p:cNvSpPr/>
          <p:nvPr/>
        </p:nvSpPr>
        <p:spPr>
          <a:xfrm>
            <a:off x="976000" y="817975"/>
            <a:ext cx="7192003" cy="2458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676334" y="3692920"/>
            <a:ext cx="7791337" cy="2900119"/>
          </a:xfrm>
          <a:prstGeom prst="rect">
            <a:avLst/>
          </a:prstGeom>
          <a:solidFill>
            <a:srgbClr val="FF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676334" y="593223"/>
            <a:ext cx="7791337" cy="3109828"/>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976004" y="817973"/>
            <a:ext cx="7192003" cy="5394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94" dirty="0"/>
          </a:p>
        </p:txBody>
      </p:sp>
      <p:sp>
        <p:nvSpPr>
          <p:cNvPr id="2" name="テキスト ボックス 1"/>
          <p:cNvSpPr txBox="1">
            <a:spLocks noChangeArrowheads="1"/>
          </p:cNvSpPr>
          <p:nvPr/>
        </p:nvSpPr>
        <p:spPr bwMode="auto">
          <a:xfrm>
            <a:off x="1275663" y="917931"/>
            <a:ext cx="6864380" cy="38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ja-JP" sz="2400"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教育課程の</a:t>
            </a:r>
            <a:r>
              <a:rPr lang="ja-JP" altLang="en-US" sz="3196"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a:t>
            </a:r>
            <a:r>
              <a:rPr lang="ja-JP" altLang="en-US" sz="3196" b="1" dirty="0">
                <a:solidFill>
                  <a:schemeClr val="accent1">
                    <a:lumMod val="75000"/>
                  </a:schemeClr>
                </a:solidFill>
                <a:latin typeface="HG創英角ﾎﾟｯﾌﾟ体" panose="040B0A09000000000000" pitchFamily="49" charset="-128"/>
                <a:ea typeface="HG創英角ﾎﾟｯﾌﾟ体" panose="040B0A09000000000000" pitchFamily="49" charset="-128"/>
              </a:rPr>
              <a:t>成</a:t>
            </a:r>
            <a:r>
              <a:rPr lang="ja-JP" altLang="en-US" sz="3196" b="1" dirty="0">
                <a:latin typeface="HG創英角ﾎﾟｯﾌﾟ体" panose="040B0A09000000000000" pitchFamily="49" charset="-128"/>
                <a:ea typeface="HG創英角ﾎﾟｯﾌﾟ体" panose="040B0A09000000000000" pitchFamily="49" charset="-128"/>
              </a:rPr>
              <a:t>において</a:t>
            </a:r>
            <a:endParaRPr lang="en-US" altLang="ja-JP" sz="3196" b="1" dirty="0">
              <a:latin typeface="HG創英角ﾎﾟｯﾌﾟ体" panose="040B0A09000000000000" pitchFamily="49" charset="-128"/>
              <a:ea typeface="HG創英角ﾎﾟｯﾌﾟ体" panose="040B0A09000000000000" pitchFamily="49" charset="-128"/>
            </a:endParaRPr>
          </a:p>
          <a:p>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　</a:t>
            </a:r>
            <a:r>
              <a:rPr lang="ja-JP" altLang="en-US" sz="2386" b="1" dirty="0">
                <a:latin typeface="HG創英角ﾎﾟｯﾌﾟ体" panose="040B0A09000000000000" pitchFamily="49" charset="-128"/>
                <a:ea typeface="HG創英角ﾎﾟｯﾌﾟ体" panose="040B0A09000000000000" pitchFamily="49" charset="-128"/>
              </a:rPr>
              <a:t>総合的な学習の時間の目標と関連を図り</a:t>
            </a:r>
            <a:endParaRPr lang="en-US" altLang="ja-JP" sz="2386" b="1" dirty="0">
              <a:latin typeface="HG創英角ﾎﾟｯﾌﾟ体" panose="040B0A09000000000000" pitchFamily="49" charset="-128"/>
              <a:ea typeface="HG創英角ﾎﾟｯﾌﾟ体" panose="040B0A09000000000000" pitchFamily="49" charset="-128"/>
            </a:endParaRPr>
          </a:p>
          <a:p>
            <a:r>
              <a:rPr lang="ja-JP" altLang="en-US" sz="3200" b="1" dirty="0">
                <a:latin typeface="HG創英角ﾎﾟｯﾌﾟ体" panose="040B0A09000000000000" pitchFamily="49" charset="-128"/>
                <a:ea typeface="HG創英角ﾎﾟｯﾌﾟ体" panose="040B0A09000000000000" pitchFamily="49" charset="-128"/>
              </a:rPr>
              <a:t>①</a:t>
            </a:r>
            <a:r>
              <a:rPr lang="ja-JP" altLang="en-US" sz="3200" b="1" dirty="0">
                <a:solidFill>
                  <a:srgbClr val="FF0000"/>
                </a:solidFill>
                <a:latin typeface="HG創英角ﾎﾟｯﾌﾟ体" panose="040B0A09000000000000" pitchFamily="49" charset="-128"/>
                <a:ea typeface="HG創英角ﾎﾟｯﾌﾟ体" panose="040B0A09000000000000" pitchFamily="49" charset="-128"/>
              </a:rPr>
              <a:t>教育目標を見直す</a:t>
            </a:r>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②</a:t>
            </a:r>
            <a:r>
              <a:rPr lang="ja-JP" altLang="en-US" sz="3196" b="1" u="sng" dirty="0">
                <a:solidFill>
                  <a:srgbClr val="FF0000"/>
                </a:solidFill>
                <a:latin typeface="HG創英角ﾎﾟｯﾌﾟ体" panose="040B0A09000000000000" pitchFamily="49" charset="-128"/>
                <a:ea typeface="HG創英角ﾎﾟｯﾌﾟ体" panose="040B0A09000000000000" pitchFamily="49" charset="-128"/>
              </a:rPr>
              <a:t>教科横断的に学ぶ</a:t>
            </a:r>
            <a:endParaRPr lang="en-US" altLang="ja-JP" sz="3196" b="1" u="sng"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1743" b="1" dirty="0">
                <a:latin typeface="HG創英角ﾎﾟｯﾌﾟ体" panose="040B0A09000000000000" pitchFamily="49" charset="-128"/>
                <a:ea typeface="HG創英角ﾎﾟｯﾌﾟ体" panose="040B0A09000000000000" pitchFamily="49" charset="-128"/>
              </a:rPr>
              <a:t>　　</a:t>
            </a:r>
            <a:r>
              <a:rPr lang="ja-JP" altLang="en-US" sz="1704" b="1" dirty="0">
                <a:latin typeface="HG創英角ﾎﾟｯﾌﾟ体" panose="040B0A09000000000000" pitchFamily="49" charset="-128"/>
                <a:ea typeface="HG創英角ﾎﾟｯﾌﾟ体" panose="040B0A09000000000000" pitchFamily="49" charset="-128"/>
              </a:rPr>
              <a:t>　　　　　　　　　　　　　　</a:t>
            </a:r>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教育課程の</a:t>
            </a:r>
            <a:r>
              <a:rPr lang="ja-JP" altLang="en-US" sz="3196" b="1" dirty="0">
                <a:solidFill>
                  <a:srgbClr val="EF53DC"/>
                </a:solidFill>
                <a:latin typeface="HG創英角ﾎﾟｯﾌﾟ体" panose="040B0A09000000000000" pitchFamily="49" charset="-128"/>
                <a:ea typeface="HG創英角ﾎﾟｯﾌﾟ体" panose="040B0A09000000000000" pitchFamily="49" charset="-128"/>
              </a:rPr>
              <a:t>実</a:t>
            </a:r>
            <a:r>
              <a:rPr lang="ja-JP" altLang="en-US" sz="3196" dirty="0">
                <a:solidFill>
                  <a:srgbClr val="EF53DC"/>
                </a:solidFill>
                <a:latin typeface="HG創英角ﾎﾟｯﾌﾟ体" panose="040B0A09000000000000" pitchFamily="49" charset="-128"/>
                <a:ea typeface="HG創英角ﾎﾟｯﾌﾟ体" panose="040B0A09000000000000" pitchFamily="49" charset="-128"/>
              </a:rPr>
              <a:t>施</a:t>
            </a:r>
            <a:r>
              <a:rPr lang="ja-JP" altLang="en-US" sz="3196" b="1" dirty="0">
                <a:latin typeface="HG創英角ﾎﾟｯﾌﾟ体" panose="040B0A09000000000000" pitchFamily="49" charset="-128"/>
                <a:ea typeface="HG創英角ﾎﾟｯﾌﾟ体" panose="040B0A09000000000000" pitchFamily="49" charset="-128"/>
              </a:rPr>
              <a:t>において</a:t>
            </a:r>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r>
              <a:rPr lang="ja-JP" altLang="en-US" sz="1704" dirty="0">
                <a:latin typeface="HG創英角ﾎﾟｯﾌﾟ体" panose="040B0A09000000000000" pitchFamily="49" charset="-128"/>
                <a:ea typeface="HG創英角ﾎﾟｯﾌﾟ体" panose="040B0A09000000000000" pitchFamily="49" charset="-128"/>
              </a:rPr>
              <a:t>総則 第１の２、</a:t>
            </a:r>
            <a:r>
              <a:rPr lang="ja-JP" altLang="en-US" sz="1704" u="sng" dirty="0">
                <a:latin typeface="HG創英角ﾎﾟｯﾌﾟ体" panose="040B0A09000000000000" pitchFamily="49" charset="-128"/>
                <a:ea typeface="HG創英角ﾎﾟｯﾌﾟ体" panose="040B0A09000000000000" pitchFamily="49" charset="-128"/>
              </a:rPr>
              <a:t>第３の１</a:t>
            </a:r>
            <a:r>
              <a:rPr lang="ja-JP" altLang="en-US" sz="1704" b="1" dirty="0">
                <a:latin typeface="HG創英角ﾎﾟｯﾌﾟ体" panose="040B0A09000000000000" pitchFamily="49" charset="-128"/>
                <a:ea typeface="HG創英角ﾎﾟｯﾌﾟ体" panose="040B0A09000000000000" pitchFamily="49" charset="-128"/>
              </a:rPr>
              <a:t>）</a:t>
            </a:r>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1108" b="1" dirty="0">
                <a:latin typeface="HG創英角ﾎﾟｯﾌﾟ体" panose="040B0A09000000000000" pitchFamily="49" charset="-128"/>
                <a:ea typeface="HG創英角ﾎﾟｯﾌﾟ体" panose="040B0A09000000000000" pitchFamily="49" charset="-128"/>
              </a:rPr>
              <a:t>　</a:t>
            </a:r>
            <a:endParaRPr lang="en-US" altLang="ja-JP" sz="1108" b="1"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975995" y="3703050"/>
            <a:ext cx="7192008"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5D523BB-2D5D-4DDB-9FE8-F8699536F863}"/>
              </a:ext>
            </a:extLst>
          </p:cNvPr>
          <p:cNvSpPr txBox="1"/>
          <p:nvPr/>
        </p:nvSpPr>
        <p:spPr>
          <a:xfrm>
            <a:off x="3384414" y="123152"/>
            <a:ext cx="2646878" cy="461665"/>
          </a:xfrm>
          <a:prstGeom prst="rect">
            <a:avLst/>
          </a:prstGeom>
          <a:solidFill>
            <a:srgbClr val="FFFF79"/>
          </a:solidFill>
        </p:spPr>
        <p:txBody>
          <a:bodyPr wrap="none" rtlCol="0">
            <a:spAutoFit/>
          </a:bodyPr>
          <a:lstStyle/>
          <a:p>
            <a:r>
              <a:rPr lang="ja-JP" altLang="en-US" sz="2400" b="1" dirty="0"/>
              <a:t>学習指導要領総則</a:t>
            </a:r>
          </a:p>
        </p:txBody>
      </p:sp>
      <p:sp>
        <p:nvSpPr>
          <p:cNvPr id="10" name="テキスト ボックス 9">
            <a:extLst>
              <a:ext uri="{FF2B5EF4-FFF2-40B4-BE49-F238E27FC236}">
                <a16:creationId xmlns:a16="http://schemas.microsoft.com/office/drawing/2014/main" id="{FD88E691-4354-4A00-9379-A63EB187F7FC}"/>
              </a:ext>
            </a:extLst>
          </p:cNvPr>
          <p:cNvSpPr txBox="1"/>
          <p:nvPr/>
        </p:nvSpPr>
        <p:spPr>
          <a:xfrm>
            <a:off x="4397195" y="1857768"/>
            <a:ext cx="4220308" cy="603883"/>
          </a:xfrm>
          <a:prstGeom prst="rect">
            <a:avLst/>
          </a:prstGeom>
          <a:noFill/>
        </p:spPr>
        <p:txBody>
          <a:bodyPr wrap="square">
            <a:spAutoFit/>
          </a:bodyPr>
          <a:lstStyle/>
          <a:p>
            <a:r>
              <a:rPr lang="ja-JP" altLang="en-US" sz="1662" dirty="0">
                <a:latin typeface="HG創英角ﾎﾟｯﾌﾟ体" panose="040B0A09000000000000" pitchFamily="49" charset="-128"/>
                <a:ea typeface="HG創英角ﾎﾟｯﾌﾟ体" panose="040B0A09000000000000" pitchFamily="49" charset="-128"/>
              </a:rPr>
              <a:t>（総則 </a:t>
            </a:r>
            <a:r>
              <a:rPr lang="ja-JP" altLang="en-US" sz="1662" u="sng" dirty="0">
                <a:latin typeface="HG創英角ﾎﾟｯﾌﾟ体" panose="040B0A09000000000000" pitchFamily="49" charset="-128"/>
                <a:ea typeface="HG創英角ﾎﾟｯﾌﾟ体" panose="040B0A09000000000000" pitchFamily="49" charset="-128"/>
              </a:rPr>
              <a:t>第１の４</a:t>
            </a:r>
            <a:r>
              <a:rPr lang="ja-JP" altLang="en-US" sz="1662" dirty="0">
                <a:latin typeface="HG創英角ﾎﾟｯﾌﾟ体" panose="040B0A09000000000000" pitchFamily="49" charset="-128"/>
                <a:ea typeface="HG創英角ﾎﾟｯﾌﾟ体" panose="040B0A09000000000000" pitchFamily="49" charset="-128"/>
              </a:rPr>
              <a:t> 第２の</a:t>
            </a:r>
            <a:r>
              <a:rPr lang="en-US" altLang="ja-JP" sz="1662" dirty="0">
                <a:latin typeface="HG創英角ﾎﾟｯﾌﾟ体" panose="040B0A09000000000000" pitchFamily="49" charset="-128"/>
                <a:ea typeface="HG創英角ﾎﾟｯﾌﾟ体" panose="040B0A09000000000000" pitchFamily="49" charset="-128"/>
              </a:rPr>
              <a:t>1.2.3.4</a:t>
            </a:r>
            <a:r>
              <a:rPr lang="ja-JP" altLang="en-US" sz="1662" dirty="0">
                <a:latin typeface="HG創英角ﾎﾟｯﾌﾟ体" panose="040B0A09000000000000" pitchFamily="49" charset="-128"/>
                <a:ea typeface="HG創英角ﾎﾟｯﾌﾟ体" panose="040B0A09000000000000" pitchFamily="49" charset="-128"/>
              </a:rPr>
              <a:t>）</a:t>
            </a:r>
            <a:endParaRPr lang="en-US" altLang="ja-JP" sz="1662" dirty="0">
              <a:latin typeface="HG創英角ﾎﾟｯﾌﾟ体" panose="040B0A09000000000000" pitchFamily="49" charset="-128"/>
              <a:ea typeface="HG創英角ﾎﾟｯﾌﾟ体" panose="040B0A09000000000000" pitchFamily="49" charset="-128"/>
            </a:endParaRPr>
          </a:p>
          <a:p>
            <a:r>
              <a:rPr lang="en-US" altLang="ja-JP" sz="1662" dirty="0">
                <a:latin typeface="HG創英角ﾎﾟｯﾌﾟ体" panose="040B0A09000000000000" pitchFamily="49" charset="-128"/>
                <a:ea typeface="HG創英角ﾎﾟｯﾌﾟ体" panose="040B0A09000000000000" pitchFamily="49" charset="-128"/>
              </a:rPr>
              <a:t>  </a:t>
            </a:r>
          </a:p>
        </p:txBody>
      </p:sp>
      <p:pic>
        <p:nvPicPr>
          <p:cNvPr id="12" name="図 11">
            <a:extLst>
              <a:ext uri="{FF2B5EF4-FFF2-40B4-BE49-F238E27FC236}">
                <a16:creationId xmlns:a16="http://schemas.microsoft.com/office/drawing/2014/main" id="{E89C0E2D-1A6D-A21F-2425-3361A80D24C4}"/>
              </a:ext>
            </a:extLst>
          </p:cNvPr>
          <p:cNvPicPr>
            <a:picLocks noChangeAspect="1"/>
          </p:cNvPicPr>
          <p:nvPr/>
        </p:nvPicPr>
        <p:blipFill>
          <a:blip r:embed="rId3"/>
          <a:stretch>
            <a:fillRect/>
          </a:stretch>
        </p:blipFill>
        <p:spPr>
          <a:xfrm>
            <a:off x="1275659" y="822274"/>
            <a:ext cx="1928813" cy="557213"/>
          </a:xfrm>
          <a:prstGeom prst="rect">
            <a:avLst/>
          </a:prstGeom>
        </p:spPr>
      </p:pic>
      <p:pic>
        <p:nvPicPr>
          <p:cNvPr id="14" name="図 13">
            <a:extLst>
              <a:ext uri="{FF2B5EF4-FFF2-40B4-BE49-F238E27FC236}">
                <a16:creationId xmlns:a16="http://schemas.microsoft.com/office/drawing/2014/main" id="{8B9DA565-D89F-27EA-7887-035ECC34433D}"/>
              </a:ext>
            </a:extLst>
          </p:cNvPr>
          <p:cNvPicPr>
            <a:picLocks noChangeAspect="1"/>
          </p:cNvPicPr>
          <p:nvPr/>
        </p:nvPicPr>
        <p:blipFill>
          <a:blip r:embed="rId4"/>
          <a:stretch>
            <a:fillRect/>
          </a:stretch>
        </p:blipFill>
        <p:spPr>
          <a:xfrm>
            <a:off x="2913936" y="759554"/>
            <a:ext cx="2264569" cy="657225"/>
          </a:xfrm>
          <a:prstGeom prst="rect">
            <a:avLst/>
          </a:prstGeom>
        </p:spPr>
      </p:pic>
    </p:spTree>
    <p:extLst>
      <p:ext uri="{BB962C8B-B14F-4D97-AF65-F5344CB8AC3E}">
        <p14:creationId xmlns:p14="http://schemas.microsoft.com/office/powerpoint/2010/main" val="309532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F3877D02-7BE8-455C-89B9-E26B18D4D474}"/>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a:extLst>
              <a:ext uri="{FF2B5EF4-FFF2-40B4-BE49-F238E27FC236}">
                <a16:creationId xmlns:a16="http://schemas.microsoft.com/office/drawing/2014/main" id="{F655494C-6B67-4A6B-A8A1-C56FB5450C51}"/>
              </a:ext>
            </a:extLst>
          </p:cNvPr>
          <p:cNvSpPr/>
          <p:nvPr/>
        </p:nvSpPr>
        <p:spPr>
          <a:xfrm>
            <a:off x="350637" y="126609"/>
            <a:ext cx="8442726" cy="6467622"/>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4" name="図 3">
            <a:extLst>
              <a:ext uri="{FF2B5EF4-FFF2-40B4-BE49-F238E27FC236}">
                <a16:creationId xmlns:a16="http://schemas.microsoft.com/office/drawing/2014/main" id="{A26186B2-9FF2-4DBF-A250-B62F560643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2626" y="263769"/>
            <a:ext cx="7658747" cy="6255435"/>
          </a:xfrm>
          <a:prstGeom prst="rect">
            <a:avLst/>
          </a:prstGeom>
          <a:ln>
            <a:solidFill>
              <a:schemeClr val="tx1"/>
            </a:solidFill>
          </a:ln>
        </p:spPr>
      </p:pic>
      <p:cxnSp>
        <p:nvCxnSpPr>
          <p:cNvPr id="10" name="直線コネクタ 9">
            <a:extLst>
              <a:ext uri="{FF2B5EF4-FFF2-40B4-BE49-F238E27FC236}">
                <a16:creationId xmlns:a16="http://schemas.microsoft.com/office/drawing/2014/main" id="{C04C976C-BF53-49E0-8EE4-27338DA8140C}"/>
              </a:ext>
            </a:extLst>
          </p:cNvPr>
          <p:cNvCxnSpPr>
            <a:cxnSpLocks/>
          </p:cNvCxnSpPr>
          <p:nvPr/>
        </p:nvCxnSpPr>
        <p:spPr>
          <a:xfrm>
            <a:off x="7272999" y="1870449"/>
            <a:ext cx="6930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CB1CDCB5-821A-4DFF-A1AC-4B5B1455D5F8}"/>
              </a:ext>
            </a:extLst>
          </p:cNvPr>
          <p:cNvCxnSpPr>
            <a:cxnSpLocks/>
          </p:cNvCxnSpPr>
          <p:nvPr/>
        </p:nvCxnSpPr>
        <p:spPr>
          <a:xfrm>
            <a:off x="1807330" y="2206593"/>
            <a:ext cx="36709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691C189C-8B5E-47AA-A667-87BD1C8CC441}"/>
              </a:ext>
            </a:extLst>
          </p:cNvPr>
          <p:cNvCxnSpPr>
            <a:cxnSpLocks/>
          </p:cNvCxnSpPr>
          <p:nvPr/>
        </p:nvCxnSpPr>
        <p:spPr>
          <a:xfrm>
            <a:off x="2543294" y="2827052"/>
            <a:ext cx="45431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228FA7B9-E8D6-40F6-A1EE-C0CDEC86CD27}"/>
              </a:ext>
            </a:extLst>
          </p:cNvPr>
          <p:cNvCxnSpPr>
            <a:cxnSpLocks/>
          </p:cNvCxnSpPr>
          <p:nvPr/>
        </p:nvCxnSpPr>
        <p:spPr>
          <a:xfrm>
            <a:off x="7272999" y="2827052"/>
            <a:ext cx="6930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731C365A-479B-44CD-97D9-51A8D712D4A9}"/>
              </a:ext>
            </a:extLst>
          </p:cNvPr>
          <p:cNvCxnSpPr>
            <a:cxnSpLocks/>
          </p:cNvCxnSpPr>
          <p:nvPr/>
        </p:nvCxnSpPr>
        <p:spPr>
          <a:xfrm>
            <a:off x="1807330" y="3148387"/>
            <a:ext cx="56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08348155-0232-4396-85B4-0CE25291F57F}"/>
              </a:ext>
            </a:extLst>
          </p:cNvPr>
          <p:cNvCxnSpPr>
            <a:cxnSpLocks/>
          </p:cNvCxnSpPr>
          <p:nvPr/>
        </p:nvCxnSpPr>
        <p:spPr>
          <a:xfrm>
            <a:off x="2543295" y="3148387"/>
            <a:ext cx="6930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253A0604-5E56-47FF-9191-2BA879A162D1}"/>
              </a:ext>
            </a:extLst>
          </p:cNvPr>
          <p:cNvCxnSpPr>
            <a:cxnSpLocks/>
          </p:cNvCxnSpPr>
          <p:nvPr/>
        </p:nvCxnSpPr>
        <p:spPr>
          <a:xfrm>
            <a:off x="3486568" y="3145429"/>
            <a:ext cx="1991689" cy="29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FBFEBB87-8EAB-4047-AE1E-3A4D1833F81E}"/>
              </a:ext>
            </a:extLst>
          </p:cNvPr>
          <p:cNvCxnSpPr>
            <a:cxnSpLocks/>
          </p:cNvCxnSpPr>
          <p:nvPr/>
        </p:nvCxnSpPr>
        <p:spPr>
          <a:xfrm>
            <a:off x="1807330" y="4504810"/>
            <a:ext cx="323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67E7E1F9-0468-480E-A00F-89636BB03A75}"/>
              </a:ext>
            </a:extLst>
          </p:cNvPr>
          <p:cNvCxnSpPr>
            <a:cxnSpLocks/>
          </p:cNvCxnSpPr>
          <p:nvPr/>
        </p:nvCxnSpPr>
        <p:spPr>
          <a:xfrm>
            <a:off x="5694456" y="4490005"/>
            <a:ext cx="20583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8583D279-2E45-4502-A3B8-E17DB52D0575}"/>
              </a:ext>
            </a:extLst>
          </p:cNvPr>
          <p:cNvCxnSpPr>
            <a:cxnSpLocks/>
          </p:cNvCxnSpPr>
          <p:nvPr/>
        </p:nvCxnSpPr>
        <p:spPr>
          <a:xfrm>
            <a:off x="2368555" y="4826149"/>
            <a:ext cx="25321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正方形/長方形 30">
            <a:extLst>
              <a:ext uri="{FF2B5EF4-FFF2-40B4-BE49-F238E27FC236}">
                <a16:creationId xmlns:a16="http://schemas.microsoft.com/office/drawing/2014/main" id="{7D6DAA9D-F300-4318-B44A-3BCA6BA21DF3}"/>
              </a:ext>
            </a:extLst>
          </p:cNvPr>
          <p:cNvSpPr/>
          <p:nvPr/>
        </p:nvSpPr>
        <p:spPr>
          <a:xfrm>
            <a:off x="3043187" y="4852798"/>
            <a:ext cx="2772695" cy="3139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9" name="正方形/長方形 18">
            <a:extLst>
              <a:ext uri="{FF2B5EF4-FFF2-40B4-BE49-F238E27FC236}">
                <a16:creationId xmlns:a16="http://schemas.microsoft.com/office/drawing/2014/main" id="{E98C534E-1195-4A8F-A8A8-C474337D604C}"/>
              </a:ext>
            </a:extLst>
          </p:cNvPr>
          <p:cNvSpPr/>
          <p:nvPr/>
        </p:nvSpPr>
        <p:spPr>
          <a:xfrm>
            <a:off x="1807331" y="892371"/>
            <a:ext cx="4204018" cy="3722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 name="テキスト ボックス 1">
            <a:extLst>
              <a:ext uri="{FF2B5EF4-FFF2-40B4-BE49-F238E27FC236}">
                <a16:creationId xmlns:a16="http://schemas.microsoft.com/office/drawing/2014/main" id="{EE43B4E4-D99A-42F7-91D1-1DC2BE76426A}"/>
              </a:ext>
            </a:extLst>
          </p:cNvPr>
          <p:cNvSpPr txBox="1"/>
          <p:nvPr/>
        </p:nvSpPr>
        <p:spPr>
          <a:xfrm>
            <a:off x="3308087" y="331985"/>
            <a:ext cx="697627" cy="400110"/>
          </a:xfrm>
          <a:prstGeom prst="rect">
            <a:avLst/>
          </a:prstGeom>
          <a:noFill/>
        </p:spPr>
        <p:txBody>
          <a:bodyPr wrap="none" rtlCol="0">
            <a:spAutoFit/>
          </a:bodyPr>
          <a:lstStyle/>
          <a:p>
            <a:r>
              <a:rPr kumimoji="1" lang="ja-JP" altLang="en-US" sz="2000" b="1" dirty="0">
                <a:highlight>
                  <a:srgbClr val="FED2FA"/>
                </a:highlight>
              </a:rPr>
              <a:t>実施</a:t>
            </a:r>
          </a:p>
        </p:txBody>
      </p:sp>
      <p:sp>
        <p:nvSpPr>
          <p:cNvPr id="24" name="テキスト ボックス 23">
            <a:extLst>
              <a:ext uri="{FF2B5EF4-FFF2-40B4-BE49-F238E27FC236}">
                <a16:creationId xmlns:a16="http://schemas.microsoft.com/office/drawing/2014/main" id="{24DBECFD-9AFF-4879-9CB1-934E524391C1}"/>
              </a:ext>
            </a:extLst>
          </p:cNvPr>
          <p:cNvSpPr txBox="1"/>
          <p:nvPr/>
        </p:nvSpPr>
        <p:spPr>
          <a:xfrm>
            <a:off x="350637" y="8820"/>
            <a:ext cx="1015997" cy="523220"/>
          </a:xfrm>
          <a:prstGeom prst="rect">
            <a:avLst/>
          </a:prstGeom>
          <a:solidFill>
            <a:srgbClr val="FFFF00"/>
          </a:solidFill>
          <a:ln>
            <a:solidFill>
              <a:schemeClr val="accent1"/>
            </a:solidFill>
          </a:ln>
        </p:spPr>
        <p:txBody>
          <a:bodyPr wrap="square" rtlCol="0">
            <a:spAutoFit/>
          </a:bodyPr>
          <a:lstStyle/>
          <a:p>
            <a:r>
              <a:rPr kumimoji="1" lang="ja-JP" altLang="en-US" sz="2800" b="1" dirty="0"/>
              <a:t>総 則</a:t>
            </a:r>
          </a:p>
        </p:txBody>
      </p:sp>
      <p:sp>
        <p:nvSpPr>
          <p:cNvPr id="3" name="テキスト ボックス 2">
            <a:extLst>
              <a:ext uri="{FF2B5EF4-FFF2-40B4-BE49-F238E27FC236}">
                <a16:creationId xmlns:a16="http://schemas.microsoft.com/office/drawing/2014/main" id="{8036FBC5-9361-14FB-3176-EF42D460311B}"/>
              </a:ext>
            </a:extLst>
          </p:cNvPr>
          <p:cNvSpPr txBox="1"/>
          <p:nvPr/>
        </p:nvSpPr>
        <p:spPr>
          <a:xfrm>
            <a:off x="1673062" y="740329"/>
            <a:ext cx="5262979" cy="1077218"/>
          </a:xfrm>
          <a:prstGeom prst="rect">
            <a:avLst/>
          </a:prstGeom>
          <a:solidFill>
            <a:schemeClr val="bg1"/>
          </a:solidFill>
          <a:ln w="57150">
            <a:solidFill>
              <a:srgbClr val="FF0000"/>
            </a:solidFill>
          </a:ln>
        </p:spPr>
        <p:txBody>
          <a:bodyPr wrap="none" rtlCol="0">
            <a:spAutoFit/>
          </a:bodyPr>
          <a:lstStyle/>
          <a:p>
            <a:r>
              <a:rPr kumimoji="1" lang="ja-JP" altLang="en-US" sz="3200" dirty="0">
                <a:highlight>
                  <a:srgbClr val="FFFF00"/>
                </a:highlight>
                <a:latin typeface="AR P丸ゴシック体E" panose="020F0900000000000000" pitchFamily="50" charset="-128"/>
                <a:ea typeface="AR P丸ゴシック体E" panose="020F0900000000000000" pitchFamily="50" charset="-128"/>
              </a:rPr>
              <a:t>主体的</a:t>
            </a:r>
            <a:r>
              <a:rPr kumimoji="1" lang="ja-JP" altLang="en-US" sz="3200" dirty="0">
                <a:latin typeface="AR P丸ゴシック体E" panose="020F0900000000000000" pitchFamily="50" charset="-128"/>
                <a:ea typeface="AR P丸ゴシック体E" panose="020F0900000000000000" pitchFamily="50" charset="-128"/>
              </a:rPr>
              <a:t>・対話的で深い学びの</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実現に向けた授業改善</a:t>
            </a:r>
          </a:p>
        </p:txBody>
      </p:sp>
      <p:sp>
        <p:nvSpPr>
          <p:cNvPr id="22" name="楕円 21">
            <a:extLst>
              <a:ext uri="{FF2B5EF4-FFF2-40B4-BE49-F238E27FC236}">
                <a16:creationId xmlns:a16="http://schemas.microsoft.com/office/drawing/2014/main" id="{4E138C41-6C3C-44D4-8D83-5128C77743E4}"/>
              </a:ext>
            </a:extLst>
          </p:cNvPr>
          <p:cNvSpPr/>
          <p:nvPr/>
        </p:nvSpPr>
        <p:spPr>
          <a:xfrm>
            <a:off x="4005714" y="1219312"/>
            <a:ext cx="1868106" cy="6657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6" name="テキスト ボックス 5">
            <a:extLst>
              <a:ext uri="{FF2B5EF4-FFF2-40B4-BE49-F238E27FC236}">
                <a16:creationId xmlns:a16="http://schemas.microsoft.com/office/drawing/2014/main" id="{A8A581EF-8D15-E521-E9BD-2D700F59D57E}"/>
              </a:ext>
            </a:extLst>
          </p:cNvPr>
          <p:cNvSpPr txBox="1"/>
          <p:nvPr/>
        </p:nvSpPr>
        <p:spPr>
          <a:xfrm>
            <a:off x="2962327" y="4851105"/>
            <a:ext cx="4935967" cy="584775"/>
          </a:xfrm>
          <a:prstGeom prst="rect">
            <a:avLst/>
          </a:prstGeom>
          <a:solidFill>
            <a:schemeClr val="bg1"/>
          </a:solidFill>
          <a:ln w="57150">
            <a:solidFill>
              <a:srgbClr val="FF0000"/>
            </a:solidFill>
          </a:ln>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過程を重視した学習の充実</a:t>
            </a:r>
            <a:endParaRPr kumimoji="1" lang="en-US" altLang="ja-JP" sz="3200" dirty="0">
              <a:latin typeface="AR P丸ゴシック体E" panose="020F0900000000000000" pitchFamily="50" charset="-128"/>
              <a:ea typeface="AR P丸ゴシック体E" panose="020F0900000000000000" pitchFamily="50" charset="-128"/>
            </a:endParaRPr>
          </a:p>
        </p:txBody>
      </p:sp>
      <p:sp>
        <p:nvSpPr>
          <p:cNvPr id="7" name="テキスト ボックス 6">
            <a:extLst>
              <a:ext uri="{FF2B5EF4-FFF2-40B4-BE49-F238E27FC236}">
                <a16:creationId xmlns:a16="http://schemas.microsoft.com/office/drawing/2014/main" id="{ADA46857-1FD5-EBDD-0684-CF2659CA5FB8}"/>
              </a:ext>
            </a:extLst>
          </p:cNvPr>
          <p:cNvSpPr txBox="1"/>
          <p:nvPr/>
        </p:nvSpPr>
        <p:spPr>
          <a:xfrm>
            <a:off x="2991180" y="4873650"/>
            <a:ext cx="6083717" cy="584775"/>
          </a:xfrm>
          <a:prstGeom prst="rect">
            <a:avLst/>
          </a:prstGeom>
          <a:solidFill>
            <a:schemeClr val="bg1"/>
          </a:solidFill>
          <a:ln w="57150">
            <a:solidFill>
              <a:srgbClr val="FF0000"/>
            </a:solidFill>
          </a:ln>
        </p:spPr>
        <p:txBody>
          <a:bodyPr wrap="none" rtlCol="0">
            <a:spAutoFit/>
          </a:bodyPr>
          <a:lstStyle/>
          <a:p>
            <a:r>
              <a:rPr kumimoji="1" lang="ja-JP" altLang="en-US" sz="3200" dirty="0">
                <a:highlight>
                  <a:srgbClr val="FFFF00"/>
                </a:highlight>
                <a:latin typeface="AR P丸ゴシック体E" panose="020F0900000000000000" pitchFamily="50" charset="-128"/>
                <a:ea typeface="AR P丸ゴシック体E" panose="020F0900000000000000" pitchFamily="50" charset="-128"/>
              </a:rPr>
              <a:t>主体的な学習過程を重視しなさい</a:t>
            </a:r>
            <a:endParaRPr kumimoji="1" lang="en-US" altLang="ja-JP" sz="3200" dirty="0">
              <a:highlight>
                <a:srgbClr val="FFFF00"/>
              </a:highlight>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17702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anim calcmode="lin" valueType="num">
                                      <p:cBhvr>
                                        <p:cTn id="21" dur="1000" fill="hold"/>
                                        <p:tgtEl>
                                          <p:spTgt spid="22"/>
                                        </p:tgtEl>
                                        <p:attrNameLst>
                                          <p:attrName>ppt_x</p:attrName>
                                        </p:attrNameLst>
                                      </p:cBhvr>
                                      <p:tavLst>
                                        <p:tav tm="0">
                                          <p:val>
                                            <p:strVal val="#ppt_x"/>
                                          </p:val>
                                        </p:tav>
                                        <p:tav tm="100000">
                                          <p:val>
                                            <p:strVal val="#ppt_x"/>
                                          </p:val>
                                        </p:tav>
                                      </p:tavLst>
                                    </p:anim>
                                    <p:anim calcmode="lin" valueType="num">
                                      <p:cBhvr>
                                        <p:cTn id="2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2" presetClass="entr" presetSubtype="4"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par>
                          <p:cTn id="43" fill="hold">
                            <p:stCondLst>
                              <p:cond delay="1500"/>
                            </p:stCondLst>
                            <p:childTnLst>
                              <p:par>
                                <p:cTn id="44" presetID="2" presetClass="entr" presetSubtype="4"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fill="hold"/>
                                        <p:tgtEl>
                                          <p:spTgt spid="18"/>
                                        </p:tgtEl>
                                        <p:attrNameLst>
                                          <p:attrName>ppt_x</p:attrName>
                                        </p:attrNameLst>
                                      </p:cBhvr>
                                      <p:tavLst>
                                        <p:tav tm="0">
                                          <p:val>
                                            <p:strVal val="#ppt_x"/>
                                          </p:val>
                                        </p:tav>
                                        <p:tav tm="100000">
                                          <p:val>
                                            <p:strVal val="#ppt_x"/>
                                          </p:val>
                                        </p:tav>
                                      </p:tavLst>
                                    </p:anim>
                                    <p:anim calcmode="lin" valueType="num">
                                      <p:cBhvr additive="base">
                                        <p:cTn id="47" dur="500" fill="hold"/>
                                        <p:tgtEl>
                                          <p:spTgt spid="18"/>
                                        </p:tgtEl>
                                        <p:attrNameLst>
                                          <p:attrName>ppt_y</p:attrName>
                                        </p:attrNameLst>
                                      </p:cBhvr>
                                      <p:tavLst>
                                        <p:tav tm="0">
                                          <p:val>
                                            <p:strVal val="1+#ppt_h/2"/>
                                          </p:val>
                                        </p:tav>
                                        <p:tav tm="100000">
                                          <p:val>
                                            <p:strVal val="#ppt_y"/>
                                          </p:val>
                                        </p:tav>
                                      </p:tavLst>
                                    </p:anim>
                                  </p:childTnLst>
                                </p:cTn>
                              </p:par>
                            </p:childTnLst>
                          </p:cTn>
                        </p:par>
                        <p:par>
                          <p:cTn id="48" fill="hold">
                            <p:stCondLst>
                              <p:cond delay="2000"/>
                            </p:stCondLst>
                            <p:childTnLst>
                              <p:par>
                                <p:cTn id="49" presetID="2" presetClass="entr" presetSubtype="4"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childTnLst>
                          </p:cTn>
                        </p:par>
                        <p:par>
                          <p:cTn id="53" fill="hold">
                            <p:stCondLst>
                              <p:cond delay="2500"/>
                            </p:stCondLst>
                            <p:childTnLst>
                              <p:par>
                                <p:cTn id="54" presetID="2" presetClass="entr" presetSubtype="4" fill="hold" nodeType="after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1+#ppt_h/2"/>
                                          </p:val>
                                        </p:tav>
                                        <p:tav tm="100000">
                                          <p:val>
                                            <p:strVal val="#ppt_y"/>
                                          </p:val>
                                        </p:tav>
                                      </p:tavLst>
                                    </p:anim>
                                  </p:childTnLst>
                                </p:cTn>
                              </p:par>
                            </p:childTnLst>
                          </p:cTn>
                        </p:par>
                        <p:par>
                          <p:cTn id="58" fill="hold">
                            <p:stCondLst>
                              <p:cond delay="3000"/>
                            </p:stCondLst>
                            <p:childTnLst>
                              <p:par>
                                <p:cTn id="59" presetID="2" presetClass="entr" presetSubtype="4"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childTnLst>
                          </p:cTn>
                        </p:par>
                        <p:par>
                          <p:cTn id="63" fill="hold">
                            <p:stCondLst>
                              <p:cond delay="3500"/>
                            </p:stCondLst>
                            <p:childTnLst>
                              <p:par>
                                <p:cTn id="64" presetID="2" presetClass="entr" presetSubtype="4" fill="hold" nodeType="after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additive="base">
                                        <p:cTn id="66" dur="500" fill="hold"/>
                                        <p:tgtEl>
                                          <p:spTgt spid="25"/>
                                        </p:tgtEl>
                                        <p:attrNameLst>
                                          <p:attrName>ppt_x</p:attrName>
                                        </p:attrNameLst>
                                      </p:cBhvr>
                                      <p:tavLst>
                                        <p:tav tm="0">
                                          <p:val>
                                            <p:strVal val="#ppt_x"/>
                                          </p:val>
                                        </p:tav>
                                        <p:tav tm="100000">
                                          <p:val>
                                            <p:strVal val="#ppt_x"/>
                                          </p:val>
                                        </p:tav>
                                      </p:tavLst>
                                    </p:anim>
                                    <p:anim calcmode="lin" valueType="num">
                                      <p:cBhvr additive="base">
                                        <p:cTn id="67" dur="500" fill="hold"/>
                                        <p:tgtEl>
                                          <p:spTgt spid="25"/>
                                        </p:tgtEl>
                                        <p:attrNameLst>
                                          <p:attrName>ppt_y</p:attrName>
                                        </p:attrNameLst>
                                      </p:cBhvr>
                                      <p:tavLst>
                                        <p:tav tm="0">
                                          <p:val>
                                            <p:strVal val="1+#ppt_h/2"/>
                                          </p:val>
                                        </p:tav>
                                        <p:tav tm="100000">
                                          <p:val>
                                            <p:strVal val="#ppt_y"/>
                                          </p:val>
                                        </p:tav>
                                      </p:tavLst>
                                    </p:anim>
                                  </p:childTnLst>
                                </p:cTn>
                              </p:par>
                            </p:childTnLst>
                          </p:cTn>
                        </p:par>
                        <p:par>
                          <p:cTn id="68" fill="hold">
                            <p:stCondLst>
                              <p:cond delay="4000"/>
                            </p:stCondLst>
                            <p:childTnLst>
                              <p:par>
                                <p:cTn id="69" presetID="2" presetClass="entr" presetSubtype="4" fill="hold" nodeType="after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additive="base">
                                        <p:cTn id="71" dur="500" fill="hold"/>
                                        <p:tgtEl>
                                          <p:spTgt spid="23"/>
                                        </p:tgtEl>
                                        <p:attrNameLst>
                                          <p:attrName>ppt_x</p:attrName>
                                        </p:attrNameLst>
                                      </p:cBhvr>
                                      <p:tavLst>
                                        <p:tav tm="0">
                                          <p:val>
                                            <p:strVal val="#ppt_x"/>
                                          </p:val>
                                        </p:tav>
                                        <p:tav tm="100000">
                                          <p:val>
                                            <p:strVal val="#ppt_x"/>
                                          </p:val>
                                        </p:tav>
                                      </p:tavLst>
                                    </p:anim>
                                    <p:anim calcmode="lin" valueType="num">
                                      <p:cBhvr additive="base">
                                        <p:cTn id="7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1000"/>
                                        <p:tgtEl>
                                          <p:spTgt spid="31"/>
                                        </p:tgtEl>
                                      </p:cBhvr>
                                    </p:animEffect>
                                    <p:anim calcmode="lin" valueType="num">
                                      <p:cBhvr>
                                        <p:cTn id="78" dur="1000" fill="hold"/>
                                        <p:tgtEl>
                                          <p:spTgt spid="31"/>
                                        </p:tgtEl>
                                        <p:attrNameLst>
                                          <p:attrName>ppt_x</p:attrName>
                                        </p:attrNameLst>
                                      </p:cBhvr>
                                      <p:tavLst>
                                        <p:tav tm="0">
                                          <p:val>
                                            <p:strVal val="#ppt_x"/>
                                          </p:val>
                                        </p:tav>
                                        <p:tav tm="100000">
                                          <p:val>
                                            <p:strVal val="#ppt_x"/>
                                          </p:val>
                                        </p:tav>
                                      </p:tavLst>
                                    </p:anim>
                                    <p:anim calcmode="lin" valueType="num">
                                      <p:cBhvr>
                                        <p:cTn id="7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fade">
                                      <p:cBhvr>
                                        <p:cTn id="84" dur="1000"/>
                                        <p:tgtEl>
                                          <p:spTgt spid="6"/>
                                        </p:tgtEl>
                                      </p:cBhvr>
                                    </p:animEffect>
                                    <p:anim calcmode="lin" valueType="num">
                                      <p:cBhvr>
                                        <p:cTn id="85" dur="1000" fill="hold"/>
                                        <p:tgtEl>
                                          <p:spTgt spid="6"/>
                                        </p:tgtEl>
                                        <p:attrNameLst>
                                          <p:attrName>ppt_x</p:attrName>
                                        </p:attrNameLst>
                                      </p:cBhvr>
                                      <p:tavLst>
                                        <p:tav tm="0">
                                          <p:val>
                                            <p:strVal val="#ppt_x"/>
                                          </p:val>
                                        </p:tav>
                                        <p:tav tm="100000">
                                          <p:val>
                                            <p:strVal val="#ppt_x"/>
                                          </p:val>
                                        </p:tav>
                                      </p:tavLst>
                                    </p:anim>
                                    <p:anim calcmode="lin" valueType="num">
                                      <p:cBhvr>
                                        <p:cTn id="8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7"/>
                                        </p:tgtEl>
                                        <p:attrNameLst>
                                          <p:attrName>style.visibility</p:attrName>
                                        </p:attrNameLst>
                                      </p:cBhvr>
                                      <p:to>
                                        <p:strVal val="visible"/>
                                      </p:to>
                                    </p:set>
                                    <p:animEffect transition="in" filter="fade">
                                      <p:cBhvr>
                                        <p:cTn id="91" dur="1000"/>
                                        <p:tgtEl>
                                          <p:spTgt spid="7"/>
                                        </p:tgtEl>
                                      </p:cBhvr>
                                    </p:animEffect>
                                    <p:anim calcmode="lin" valueType="num">
                                      <p:cBhvr>
                                        <p:cTn id="92" dur="1000" fill="hold"/>
                                        <p:tgtEl>
                                          <p:spTgt spid="7"/>
                                        </p:tgtEl>
                                        <p:attrNameLst>
                                          <p:attrName>ppt_x</p:attrName>
                                        </p:attrNameLst>
                                      </p:cBhvr>
                                      <p:tavLst>
                                        <p:tav tm="0">
                                          <p:val>
                                            <p:strVal val="#ppt_x"/>
                                          </p:val>
                                        </p:tav>
                                        <p:tav tm="100000">
                                          <p:val>
                                            <p:strVal val="#ppt_x"/>
                                          </p:val>
                                        </p:tav>
                                      </p:tavLst>
                                    </p:anim>
                                    <p:anim calcmode="lin" valueType="num">
                                      <p:cBhvr>
                                        <p:cTn id="9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animBg="1"/>
      <p:bldP spid="3" grpId="0" animBg="1"/>
      <p:bldP spid="22"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9295D785-E4C2-4C68-8219-851635A99CCC}"/>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a:extLst>
              <a:ext uri="{FF2B5EF4-FFF2-40B4-BE49-F238E27FC236}">
                <a16:creationId xmlns:a16="http://schemas.microsoft.com/office/drawing/2014/main" id="{AFCDE4D2-CB59-4A27-83B8-EE3E04031A0C}"/>
              </a:ext>
            </a:extLst>
          </p:cNvPr>
          <p:cNvSpPr/>
          <p:nvPr/>
        </p:nvSpPr>
        <p:spPr>
          <a:xfrm>
            <a:off x="676331" y="507250"/>
            <a:ext cx="7791337" cy="266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351693" y="3425964"/>
            <a:ext cx="8440615" cy="3270258"/>
          </a:xfrm>
          <a:prstGeom prst="rect">
            <a:avLst/>
          </a:prstGeom>
          <a:solidFill>
            <a:srgbClr val="FFCCCC"/>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351693" y="263769"/>
            <a:ext cx="8440615" cy="3162193"/>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676335" y="507249"/>
            <a:ext cx="7791337" cy="5843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2" name="テキスト ボックス 1"/>
          <p:cNvSpPr txBox="1">
            <a:spLocks noChangeArrowheads="1"/>
          </p:cNvSpPr>
          <p:nvPr/>
        </p:nvSpPr>
        <p:spPr bwMode="auto">
          <a:xfrm>
            <a:off x="1000967" y="33117"/>
            <a:ext cx="7733207" cy="6111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ja-JP" sz="3462"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教育課程の</a:t>
            </a:r>
            <a:r>
              <a:rPr lang="ja-JP" altLang="en-US" sz="3462"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編成</a:t>
            </a:r>
            <a:r>
              <a:rPr lang="ja-JP" altLang="en-US" sz="3462" dirty="0">
                <a:latin typeface="HG創英角ﾎﾟｯﾌﾟ体" panose="040B0A09000000000000" pitchFamily="49" charset="-128"/>
                <a:ea typeface="HG創英角ﾎﾟｯﾌﾟ体" panose="040B0A09000000000000" pitchFamily="49" charset="-128"/>
              </a:rPr>
              <a:t>において</a:t>
            </a:r>
            <a:endParaRPr lang="en-US" altLang="ja-JP" sz="3462"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　</a:t>
            </a:r>
            <a:r>
              <a:rPr lang="ja-JP" altLang="en-US" sz="2585" dirty="0">
                <a:latin typeface="HG創英角ﾎﾟｯﾌﾟ体" panose="040B0A09000000000000" pitchFamily="49" charset="-128"/>
                <a:ea typeface="HG創英角ﾎﾟｯﾌﾟ体" panose="040B0A09000000000000" pitchFamily="49" charset="-128"/>
              </a:rPr>
              <a:t>総合的な学習の時間の目標と関連を図り</a:t>
            </a:r>
            <a:endParaRPr lang="en-US" altLang="ja-JP" sz="2585" dirty="0">
              <a:latin typeface="HG創英角ﾎﾟｯﾌﾟ体" panose="040B0A09000000000000" pitchFamily="49" charset="-128"/>
              <a:ea typeface="HG創英角ﾎﾟｯﾌﾟ体" panose="040B0A09000000000000" pitchFamily="49" charset="-128"/>
            </a:endParaRPr>
          </a:p>
          <a:p>
            <a:endParaRPr lang="en-US" altLang="ja-JP" sz="1400" dirty="0">
              <a:latin typeface="HG創英角ﾎﾟｯﾌﾟ体" panose="040B0A09000000000000" pitchFamily="49" charset="-128"/>
              <a:ea typeface="HG創英角ﾎﾟｯﾌﾟ体" panose="040B0A09000000000000" pitchFamily="49" charset="-128"/>
            </a:endParaRPr>
          </a:p>
          <a:p>
            <a:r>
              <a:rPr lang="ja-JP" altLang="en-US" sz="3200" b="1" dirty="0">
                <a:latin typeface="HG創英角ﾎﾟｯﾌﾟ体" panose="040B0A09000000000000" pitchFamily="49" charset="-128"/>
                <a:ea typeface="HG創英角ﾎﾟｯﾌﾟ体" panose="040B0A09000000000000" pitchFamily="49" charset="-128"/>
              </a:rPr>
              <a:t>①学校の教育目標を見直すこと</a:t>
            </a:r>
            <a:r>
              <a:rPr lang="ja-JP" altLang="en-US" sz="1600" b="1" dirty="0">
                <a:latin typeface="HG創英角ﾎﾟｯﾌﾟ体" panose="040B0A09000000000000" pitchFamily="49" charset="-128"/>
                <a:ea typeface="HG創英角ﾎﾟｯﾌﾟ体" panose="040B0A09000000000000" pitchFamily="49" charset="-128"/>
              </a:rPr>
              <a:t>（時代遅れ？）</a:t>
            </a:r>
            <a:endParaRPr lang="en-US" altLang="ja-JP" sz="2585" dirty="0">
              <a:latin typeface="HG創英角ﾎﾟｯﾌﾟ体" panose="040B0A09000000000000" pitchFamily="49" charset="-128"/>
              <a:ea typeface="HG創英角ﾎﾟｯﾌﾟ体" panose="040B0A09000000000000" pitchFamily="49" charset="-128"/>
            </a:endParaRPr>
          </a:p>
          <a:p>
            <a:r>
              <a:rPr lang="ja-JP" altLang="en-US" sz="3200" dirty="0">
                <a:latin typeface="HG創英角ﾎﾟｯﾌﾟ体" panose="040B0A09000000000000" pitchFamily="49" charset="-128"/>
                <a:ea typeface="HG創英角ﾎﾟｯﾌﾟ体" panose="040B0A09000000000000" pitchFamily="49" charset="-128"/>
              </a:rPr>
              <a:t>②</a:t>
            </a:r>
            <a:r>
              <a:rPr lang="ja-JP" altLang="en-US" sz="3200" u="sng" dirty="0">
                <a:latin typeface="HG創英角ﾎﾟｯﾌﾟ体" panose="040B0A09000000000000" pitchFamily="49" charset="-128"/>
                <a:ea typeface="HG創英角ﾎﾟｯﾌﾟ体" panose="040B0A09000000000000" pitchFamily="49" charset="-128"/>
              </a:rPr>
              <a:t>教科横断的に学ぶ</a:t>
            </a:r>
            <a:r>
              <a:rPr lang="ja-JP" altLang="en-US" sz="3200" dirty="0">
                <a:latin typeface="HG創英角ﾎﾟｯﾌﾟ体" panose="040B0A09000000000000" pitchFamily="49" charset="-128"/>
                <a:ea typeface="HG創英角ﾎﾟｯﾌﾟ体" panose="040B0A09000000000000" pitchFamily="49" charset="-128"/>
              </a:rPr>
              <a:t>　　</a:t>
            </a:r>
            <a:r>
              <a:rPr lang="ja-JP" altLang="en-US" sz="1704" dirty="0">
                <a:latin typeface="HG創英角ﾎﾟｯﾌﾟ体" panose="040B0A09000000000000" pitchFamily="49" charset="-128"/>
                <a:ea typeface="HG創英角ﾎﾟｯﾌﾟ体" panose="040B0A09000000000000" pitchFamily="49" charset="-128"/>
              </a:rPr>
              <a:t>（</a:t>
            </a:r>
            <a:r>
              <a:rPr lang="en-US" altLang="ja-JP" sz="1704" dirty="0">
                <a:latin typeface="HG創英角ﾎﾟｯﾌﾟ体" panose="040B0A09000000000000" pitchFamily="49" charset="-128"/>
                <a:ea typeface="HG創英角ﾎﾟｯﾌﾟ体" panose="040B0A09000000000000" pitchFamily="49" charset="-128"/>
              </a:rPr>
              <a:t>19</a:t>
            </a:r>
            <a:r>
              <a:rPr lang="ja-JP" altLang="en-US" sz="1704" dirty="0">
                <a:latin typeface="HG創英角ﾎﾟｯﾌﾟ体" panose="040B0A09000000000000" pitchFamily="49" charset="-128"/>
                <a:ea typeface="HG創英角ﾎﾟｯﾌﾟ体" panose="040B0A09000000000000" pitchFamily="49" charset="-128"/>
              </a:rPr>
              <a:t>ページの２）</a:t>
            </a:r>
            <a:endParaRPr lang="en-US" altLang="ja-JP" sz="1704" dirty="0">
              <a:latin typeface="HG創英角ﾎﾟｯﾌﾟ体" panose="040B0A09000000000000" pitchFamily="49" charset="-128"/>
              <a:ea typeface="HG創英角ﾎﾟｯﾌﾟ体" panose="040B0A09000000000000" pitchFamily="49" charset="-128"/>
            </a:endParaRPr>
          </a:p>
          <a:p>
            <a:r>
              <a:rPr lang="ja-JP" altLang="en-US" sz="1888" dirty="0">
                <a:latin typeface="HG創英角ﾎﾟｯﾌﾟ体" panose="040B0A09000000000000" pitchFamily="49" charset="-128"/>
                <a:ea typeface="HG創英角ﾎﾟｯﾌﾟ体" panose="040B0A09000000000000" pitchFamily="49" charset="-128"/>
              </a:rPr>
              <a:t>　　　</a:t>
            </a:r>
            <a:r>
              <a:rPr lang="ja-JP" altLang="en-US" sz="2517" dirty="0">
                <a:latin typeface="HG創英角ﾎﾟｯﾌﾟ体" panose="040B0A09000000000000" pitchFamily="49" charset="-128"/>
                <a:ea typeface="HG創英角ﾎﾟｯﾌﾟ体" panose="040B0A09000000000000" pitchFamily="49" charset="-128"/>
              </a:rPr>
              <a:t>（</a:t>
            </a:r>
            <a:r>
              <a:rPr lang="ja-JP" altLang="en-US" sz="3067" u="sng" dirty="0">
                <a:latin typeface="HG創英角ﾎﾟｯﾌﾟ体" panose="040B0A09000000000000" pitchFamily="49" charset="-128"/>
                <a:ea typeface="HG創英角ﾎﾟｯﾌﾟ体" panose="040B0A09000000000000" pitchFamily="49" charset="-128"/>
              </a:rPr>
              <a:t>カリキュラム・マネジメント</a:t>
            </a:r>
            <a:r>
              <a:rPr lang="ja-JP" altLang="en-US" sz="2517" u="sng" dirty="0">
                <a:latin typeface="HG創英角ﾎﾟｯﾌﾟ体" panose="040B0A09000000000000" pitchFamily="49" charset="-128"/>
                <a:ea typeface="HG創英角ﾎﾟｯﾌﾟ体" panose="040B0A09000000000000" pitchFamily="49" charset="-128"/>
              </a:rPr>
              <a:t>）</a:t>
            </a:r>
            <a:endParaRPr lang="en-US" altLang="ja-JP" sz="2517" u="sng" dirty="0">
              <a:latin typeface="HG創英角ﾎﾟｯﾌﾟ体" panose="040B0A09000000000000" pitchFamily="49" charset="-128"/>
              <a:ea typeface="HG創英角ﾎﾟｯﾌﾟ体" panose="040B0A09000000000000" pitchFamily="49" charset="-128"/>
            </a:endParaRPr>
          </a:p>
          <a:p>
            <a:r>
              <a:rPr lang="ja-JP" altLang="en-US" sz="1846" dirty="0">
                <a:latin typeface="HG創英角ﾎﾟｯﾌﾟ体" panose="040B0A09000000000000" pitchFamily="49" charset="-128"/>
                <a:ea typeface="HG創英角ﾎﾟｯﾌﾟ体" panose="040B0A09000000000000" pitchFamily="49" charset="-128"/>
              </a:rPr>
              <a:t>　　　　　　　　　　　　　　　</a:t>
            </a:r>
            <a:endParaRPr lang="en-US" altLang="ja-JP" sz="1846"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教育課程の</a:t>
            </a:r>
            <a:r>
              <a:rPr lang="ja-JP" altLang="en-US" sz="3462" dirty="0">
                <a:solidFill>
                  <a:srgbClr val="EF53DC"/>
                </a:solidFill>
                <a:latin typeface="HG創英角ﾎﾟｯﾌﾟ体" panose="040B0A09000000000000" pitchFamily="49" charset="-128"/>
                <a:ea typeface="HG創英角ﾎﾟｯﾌﾟ体" panose="040B0A09000000000000" pitchFamily="49" charset="-128"/>
              </a:rPr>
              <a:t>実施</a:t>
            </a:r>
            <a:r>
              <a:rPr lang="ja-JP" altLang="en-US" sz="3462" dirty="0">
                <a:latin typeface="HG創英角ﾎﾟｯﾌﾟ体" panose="040B0A09000000000000" pitchFamily="49" charset="-128"/>
                <a:ea typeface="HG創英角ﾎﾟｯﾌﾟ体" panose="040B0A09000000000000" pitchFamily="49" charset="-128"/>
              </a:rPr>
              <a:t>において</a:t>
            </a:r>
            <a:endParaRPr lang="en-US" altLang="ja-JP" sz="3462"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③</a:t>
            </a:r>
            <a:r>
              <a:rPr lang="ja-JP" altLang="en-US" sz="3462" u="sng" dirty="0">
                <a:solidFill>
                  <a:srgbClr val="FF0000"/>
                </a:solidFill>
                <a:latin typeface="HG創英角ﾎﾟｯﾌﾟ体" panose="040B0A09000000000000" pitchFamily="49" charset="-128"/>
                <a:ea typeface="HG創英角ﾎﾟｯﾌﾟ体" panose="040B0A09000000000000" pitchFamily="49" charset="-128"/>
              </a:rPr>
              <a:t>主体的・対話的で深い学び</a:t>
            </a:r>
            <a:endParaRPr lang="en-US" altLang="ja-JP" sz="3462" u="sng"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2585" dirty="0">
                <a:latin typeface="HG創英角ﾎﾟｯﾌﾟ体" panose="040B0A09000000000000" pitchFamily="49" charset="-128"/>
                <a:ea typeface="HG創英角ﾎﾟｯﾌﾟ体" panose="040B0A09000000000000" pitchFamily="49" charset="-128"/>
              </a:rPr>
              <a:t>　に向けた</a:t>
            </a:r>
            <a:r>
              <a:rPr lang="ja-JP" altLang="en-US" sz="2585" dirty="0">
                <a:solidFill>
                  <a:srgbClr val="FF0000"/>
                </a:solidFill>
                <a:latin typeface="HG創英角ﾎﾟｯﾌﾟ体" panose="040B0A09000000000000" pitchFamily="49" charset="-128"/>
                <a:ea typeface="HG創英角ﾎﾟｯﾌﾟ体" panose="040B0A09000000000000" pitchFamily="49" charset="-128"/>
              </a:rPr>
              <a:t>授業改善</a:t>
            </a:r>
            <a:r>
              <a:rPr lang="ja-JP" altLang="en-US" sz="2585" dirty="0">
                <a:latin typeface="HG創英角ﾎﾟｯﾌﾟ体" panose="040B0A09000000000000" pitchFamily="49" charset="-128"/>
                <a:ea typeface="HG創英角ﾎﾟｯﾌﾟ体" panose="040B0A09000000000000" pitchFamily="49" charset="-128"/>
              </a:rPr>
              <a:t>　</a:t>
            </a:r>
            <a:r>
              <a:rPr lang="ja-JP" altLang="en-US" sz="1846" dirty="0">
                <a:latin typeface="HG創英角ﾎﾟｯﾌﾟ体" panose="040B0A09000000000000" pitchFamily="49" charset="-128"/>
                <a:ea typeface="HG創英角ﾎﾟｯﾌﾟ体" panose="040B0A09000000000000" pitchFamily="49" charset="-128"/>
              </a:rPr>
              <a:t>（</a:t>
            </a:r>
            <a:r>
              <a:rPr lang="en-US" altLang="ja-JP" sz="1846" dirty="0">
                <a:latin typeface="HG創英角ﾎﾟｯﾌﾟ体" panose="040B0A09000000000000" pitchFamily="49" charset="-128"/>
                <a:ea typeface="HG創英角ﾎﾟｯﾌﾟ体" panose="040B0A09000000000000" pitchFamily="49" charset="-128"/>
              </a:rPr>
              <a:t>22</a:t>
            </a:r>
            <a:r>
              <a:rPr lang="ja-JP" altLang="en-US" sz="1846" dirty="0">
                <a:latin typeface="HG創英角ﾎﾟｯﾌﾟ体" panose="040B0A09000000000000" pitchFamily="49" charset="-128"/>
                <a:ea typeface="HG創英角ﾎﾟｯﾌﾟ体" panose="040B0A09000000000000" pitchFamily="49" charset="-128"/>
              </a:rPr>
              <a:t>ページ１の</a:t>
            </a:r>
            <a:r>
              <a:rPr lang="ja-JP" altLang="en-US" sz="1846" b="1" dirty="0">
                <a:latin typeface="HG創英角ﾎﾟｯﾌﾟ体" panose="040B0A09000000000000" pitchFamily="49" charset="-128"/>
                <a:ea typeface="HG創英角ﾎﾟｯﾌﾟ体" panose="040B0A09000000000000" pitchFamily="49" charset="-128"/>
              </a:rPr>
              <a:t>⑴</a:t>
            </a:r>
            <a:r>
              <a:rPr lang="ja-JP" altLang="en-US" sz="1846" dirty="0">
                <a:latin typeface="HG創英角ﾎﾟｯﾌﾟ体" panose="040B0A09000000000000" pitchFamily="49" charset="-128"/>
                <a:ea typeface="HG創英角ﾎﾟｯﾌﾟ体" panose="040B0A09000000000000" pitchFamily="49" charset="-128"/>
              </a:rPr>
              <a:t>・・・つまり）</a:t>
            </a:r>
            <a:endParaRPr lang="en-US" altLang="ja-JP" sz="1846" dirty="0">
              <a:latin typeface="HG創英角ﾎﾟｯﾌﾟ体" panose="040B0A09000000000000" pitchFamily="49" charset="-128"/>
              <a:ea typeface="HG創英角ﾎﾟｯﾌﾟ体" panose="040B0A09000000000000" pitchFamily="49" charset="-128"/>
            </a:endParaRPr>
          </a:p>
          <a:p>
            <a:r>
              <a:rPr lang="ja-JP" altLang="en-US" sz="1200" dirty="0">
                <a:latin typeface="HG創英角ﾎﾟｯﾌﾟ体" panose="040B0A09000000000000" pitchFamily="49" charset="-128"/>
                <a:ea typeface="HG創英角ﾎﾟｯﾌﾟ体" panose="040B0A09000000000000" pitchFamily="49" charset="-128"/>
              </a:rPr>
              <a:t>　</a:t>
            </a:r>
            <a:endParaRPr lang="en-US" altLang="ja-JP" sz="1200"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　</a:t>
            </a:r>
            <a:r>
              <a:rPr lang="en-US" altLang="ja-JP" sz="3462" u="sng" dirty="0">
                <a:latin typeface="HG創英角ﾎﾟｯﾌﾟ体" panose="040B0A09000000000000" pitchFamily="49" charset="-128"/>
                <a:ea typeface="HG創英角ﾎﾟｯﾌﾟ体" panose="040B0A09000000000000" pitchFamily="49" charset="-128"/>
              </a:rPr>
              <a:t>《</a:t>
            </a:r>
            <a:r>
              <a:rPr lang="ja-JP" altLang="en-US" sz="3462" u="sng" dirty="0">
                <a:solidFill>
                  <a:srgbClr val="0070C0"/>
                </a:solidFill>
                <a:latin typeface="HG創英角ﾎﾟｯﾌﾟ体" panose="040B0A09000000000000" pitchFamily="49" charset="-128"/>
                <a:ea typeface="HG創英角ﾎﾟｯﾌﾟ体" panose="040B0A09000000000000" pitchFamily="49" charset="-128"/>
              </a:rPr>
              <a:t>探究的・問題解決的な学習過程</a:t>
            </a:r>
            <a:r>
              <a:rPr lang="en-US" altLang="ja-JP" sz="3462" u="sng" dirty="0">
                <a:latin typeface="HG創英角ﾎﾟｯﾌﾟ体" panose="040B0A09000000000000" pitchFamily="49" charset="-128"/>
                <a:ea typeface="HG創英角ﾎﾟｯﾌﾟ体" panose="040B0A09000000000000" pitchFamily="49" charset="-128"/>
              </a:rPr>
              <a:t>》</a:t>
            </a:r>
            <a:endParaRPr lang="en-US" altLang="ja-JP" sz="1193"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676331" y="3450534"/>
            <a:ext cx="7791342"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151CEA95-6590-43DD-9ADE-AA54BA384544}"/>
              </a:ext>
            </a:extLst>
          </p:cNvPr>
          <p:cNvSpPr txBox="1"/>
          <p:nvPr/>
        </p:nvSpPr>
        <p:spPr>
          <a:xfrm>
            <a:off x="3901031" y="33116"/>
            <a:ext cx="1098378" cy="584775"/>
          </a:xfrm>
          <a:prstGeom prst="rect">
            <a:avLst/>
          </a:prstGeom>
          <a:solidFill>
            <a:srgbClr val="FFFF00"/>
          </a:solidFill>
          <a:ln>
            <a:solidFill>
              <a:schemeClr val="accent1"/>
            </a:solidFill>
          </a:ln>
        </p:spPr>
        <p:txBody>
          <a:bodyPr wrap="none" rtlCol="0">
            <a:spAutoFit/>
          </a:bodyPr>
          <a:lstStyle/>
          <a:p>
            <a:r>
              <a:rPr kumimoji="1" lang="ja-JP" altLang="en-US" sz="3200" b="1" dirty="0"/>
              <a:t>総 則</a:t>
            </a:r>
          </a:p>
        </p:txBody>
      </p:sp>
    </p:spTree>
    <p:extLst>
      <p:ext uri="{BB962C8B-B14F-4D97-AF65-F5344CB8AC3E}">
        <p14:creationId xmlns:p14="http://schemas.microsoft.com/office/powerpoint/2010/main" val="397571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 calcmode="lin" valueType="num">
                                      <p:cBhvr additive="base">
                                        <p:cTn id="7"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anim calcmode="lin" valueType="num">
                                      <p:cBhvr additive="base">
                                        <p:cTn id="13" dur="500" fill="hold"/>
                                        <p:tgtEl>
                                          <p:spTgt spid="2">
                                            <p:txEl>
                                              <p:pRg st="10" end="1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0" end="10"/>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
                                            <p:txEl>
                                              <p:pRg st="11" end="11"/>
                                            </p:txEl>
                                          </p:spTgt>
                                        </p:tgtEl>
                                        <p:attrNameLst>
                                          <p:attrName>style.visibility</p:attrName>
                                        </p:attrNameLst>
                                      </p:cBhvr>
                                      <p:to>
                                        <p:strVal val="visible"/>
                                      </p:to>
                                    </p:set>
                                    <p:anim calcmode="lin" valueType="num">
                                      <p:cBhvr additive="base">
                                        <p:cTn id="17" dur="500" fill="hold"/>
                                        <p:tgtEl>
                                          <p:spTgt spid="2">
                                            <p:txEl>
                                              <p:pRg st="11" end="1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
                                            <p:txEl>
                                              <p:pRg st="11" end="11"/>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2">
                                            <p:txEl>
                                              <p:pRg st="12" end="12"/>
                                            </p:txEl>
                                          </p:spTgt>
                                        </p:tgtEl>
                                        <p:attrNameLst>
                                          <p:attrName>style.visibility</p:attrName>
                                        </p:attrNameLst>
                                      </p:cBhvr>
                                      <p:to>
                                        <p:strVal val="visible"/>
                                      </p:to>
                                    </p:set>
                                    <p:anim calcmode="lin" valueType="num">
                                      <p:cBhvr additive="base">
                                        <p:cTn id="21" dur="500" fill="hold"/>
                                        <p:tgtEl>
                                          <p:spTgt spid="2">
                                            <p:txEl>
                                              <p:pRg st="12" end="1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
                                            <p:txEl>
                                              <p:pRg st="13" end="13"/>
                                            </p:txEl>
                                          </p:spTgt>
                                        </p:tgtEl>
                                        <p:attrNameLst>
                                          <p:attrName>style.visibility</p:attrName>
                                        </p:attrNameLst>
                                      </p:cBhvr>
                                      <p:to>
                                        <p:strVal val="visible"/>
                                      </p:to>
                                    </p:set>
                                    <p:anim calcmode="lin" valueType="num">
                                      <p:cBhvr additive="base">
                                        <p:cTn id="27" dur="500" fill="hold"/>
                                        <p:tgtEl>
                                          <p:spTgt spid="2">
                                            <p:txEl>
                                              <p:pRg st="13" end="1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レーム 5">
            <a:extLst>
              <a:ext uri="{FF2B5EF4-FFF2-40B4-BE49-F238E27FC236}">
                <a16:creationId xmlns:a16="http://schemas.microsoft.com/office/drawing/2014/main" id="{5CA2028E-A00D-43B2-9D0A-8341D4898A0F}"/>
              </a:ext>
            </a:extLst>
          </p:cNvPr>
          <p:cNvSpPr/>
          <p:nvPr/>
        </p:nvSpPr>
        <p:spPr>
          <a:xfrm>
            <a:off x="0" y="0"/>
            <a:ext cx="9144000" cy="6858000"/>
          </a:xfrm>
          <a:prstGeom prst="frame">
            <a:avLst>
              <a:gd name="adj1" fmla="val 305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正方形/長方形 6">
            <a:extLst>
              <a:ext uri="{FF2B5EF4-FFF2-40B4-BE49-F238E27FC236}">
                <a16:creationId xmlns:a16="http://schemas.microsoft.com/office/drawing/2014/main" id="{C0C64095-46D9-4759-B760-2E4BB6D95E2F}"/>
              </a:ext>
            </a:extLst>
          </p:cNvPr>
          <p:cNvSpPr/>
          <p:nvPr/>
        </p:nvSpPr>
        <p:spPr>
          <a:xfrm>
            <a:off x="204787" y="213306"/>
            <a:ext cx="8734425" cy="641985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2A9A9086-6862-4A15-8F3E-5EF461CA78D0}"/>
              </a:ext>
            </a:extLst>
          </p:cNvPr>
          <p:cNvSpPr txBox="1"/>
          <p:nvPr/>
        </p:nvSpPr>
        <p:spPr>
          <a:xfrm>
            <a:off x="301365" y="320461"/>
            <a:ext cx="8762999" cy="5324535"/>
          </a:xfrm>
          <a:prstGeom prst="rect">
            <a:avLst/>
          </a:prstGeom>
          <a:noFill/>
        </p:spPr>
        <p:txBody>
          <a:bodyPr wrap="square" rtlCol="0">
            <a:spAutoFit/>
          </a:bodyPr>
          <a:lstStyle/>
          <a:p>
            <a:r>
              <a:rPr lang="ja-JP" altLang="en-US" sz="2800" b="1" dirty="0">
                <a:solidFill>
                  <a:schemeClr val="bg1"/>
                </a:solidFill>
                <a:latin typeface="AR P丸ゴシック体E" panose="020F0900000000000000" pitchFamily="50" charset="-128"/>
                <a:ea typeface="AR P丸ゴシック体E" panose="020F0900000000000000" pitchFamily="50" charset="-128"/>
              </a:rPr>
              <a:t>江東区立深川第一中学校・江東区立東砂小学校</a:t>
            </a:r>
            <a:endParaRPr lang="en-US" altLang="ja-JP" sz="2800" b="1" dirty="0">
              <a:solidFill>
                <a:schemeClr val="bg1"/>
              </a:solidFill>
              <a:latin typeface="AR P丸ゴシック体E" panose="020F0900000000000000" pitchFamily="50" charset="-128"/>
              <a:ea typeface="AR P丸ゴシック体E" panose="020F0900000000000000" pitchFamily="50" charset="-128"/>
            </a:endParaRPr>
          </a:p>
          <a:p>
            <a:r>
              <a:rPr lang="ja-JP" altLang="en-US" sz="2800" b="1" dirty="0">
                <a:solidFill>
                  <a:schemeClr val="bg1"/>
                </a:solidFill>
                <a:latin typeface="AR P丸ゴシック体E" panose="020F0900000000000000" pitchFamily="50" charset="-128"/>
                <a:ea typeface="AR P丸ゴシック体E" panose="020F0900000000000000" pitchFamily="50" charset="-128"/>
              </a:rPr>
              <a:t>北区立王子第一小学校　・練馬区立大泉第一小学校</a:t>
            </a:r>
            <a:endParaRPr lang="en-US" altLang="ja-JP" sz="2800" b="1" dirty="0">
              <a:solidFill>
                <a:schemeClr val="bg1"/>
              </a:solidFill>
              <a:latin typeface="AR P丸ゴシック体E" panose="020F0900000000000000" pitchFamily="50" charset="-128"/>
              <a:ea typeface="AR P丸ゴシック体E" panose="020F0900000000000000" pitchFamily="50" charset="-128"/>
            </a:endParaRPr>
          </a:p>
          <a:p>
            <a:r>
              <a:rPr lang="ja-JP" altLang="en-US" sz="2800" b="1" dirty="0">
                <a:solidFill>
                  <a:schemeClr val="bg1"/>
                </a:solidFill>
                <a:latin typeface="AR P丸ゴシック体E" panose="020F0900000000000000" pitchFamily="50" charset="-128"/>
                <a:ea typeface="AR P丸ゴシック体E" panose="020F0900000000000000" pitchFamily="50" charset="-128"/>
              </a:rPr>
              <a:t>宇都宮大学・群馬大学共同教育学部 </a:t>
            </a:r>
            <a:r>
              <a:rPr lang="en-US" altLang="ja-JP" sz="2800" b="1" dirty="0">
                <a:solidFill>
                  <a:schemeClr val="bg1"/>
                </a:solidFill>
                <a:latin typeface="AR P丸ゴシック体E" panose="020F0900000000000000" pitchFamily="50" charset="-128"/>
                <a:ea typeface="AR P丸ゴシック体E" panose="020F0900000000000000" pitchFamily="50" charset="-128"/>
              </a:rPr>
              <a:t>ESD</a:t>
            </a:r>
            <a:r>
              <a:rPr lang="ja-JP" altLang="en-US" sz="2800" b="1" dirty="0">
                <a:solidFill>
                  <a:schemeClr val="bg1"/>
                </a:solidFill>
                <a:latin typeface="AR P丸ゴシック体E" panose="020F0900000000000000" pitchFamily="50" charset="-128"/>
                <a:ea typeface="AR P丸ゴシック体E" panose="020F0900000000000000" pitchFamily="50" charset="-128"/>
              </a:rPr>
              <a:t>研修会</a:t>
            </a:r>
            <a:endParaRPr lang="en-US" altLang="ja-JP" sz="2800" b="1" dirty="0">
              <a:solidFill>
                <a:schemeClr val="bg1"/>
              </a:solidFill>
              <a:latin typeface="AR P丸ゴシック体E" panose="020F0900000000000000" pitchFamily="50" charset="-128"/>
              <a:ea typeface="AR P丸ゴシック体E" panose="020F0900000000000000" pitchFamily="50" charset="-128"/>
            </a:endParaRPr>
          </a:p>
          <a:p>
            <a:r>
              <a:rPr lang="ja-JP" altLang="en-US" sz="2800" b="1" dirty="0">
                <a:solidFill>
                  <a:schemeClr val="bg1"/>
                </a:solidFill>
                <a:latin typeface="AR P丸ゴシック体E" panose="020F0900000000000000" pitchFamily="50" charset="-128"/>
                <a:ea typeface="AR P丸ゴシック体E" panose="020F0900000000000000" pitchFamily="50" charset="-128"/>
              </a:rPr>
              <a:t>千葉県総合教育センター令和７年度研究主任研修会</a:t>
            </a:r>
            <a:endParaRPr lang="en-US" altLang="ja-JP" sz="2800" b="1" dirty="0">
              <a:solidFill>
                <a:schemeClr val="bg1"/>
              </a:solidFill>
              <a:latin typeface="AR P丸ゴシック体E" panose="020F0900000000000000" pitchFamily="50" charset="-128"/>
              <a:ea typeface="AR P丸ゴシック体E" panose="020F0900000000000000" pitchFamily="50" charset="-128"/>
            </a:endParaRPr>
          </a:p>
          <a:p>
            <a:r>
              <a:rPr lang="ja-JP" altLang="en-US" sz="2800" b="1" dirty="0">
                <a:solidFill>
                  <a:schemeClr val="bg1"/>
                </a:solidFill>
                <a:latin typeface="AR P丸ゴシック体E" panose="020F0900000000000000" pitchFamily="50" charset="-128"/>
                <a:ea typeface="AR P丸ゴシック体E" panose="020F0900000000000000" pitchFamily="50" charset="-128"/>
              </a:rPr>
              <a:t>埼玉大学教育学部中学理科指導法・小学理科指導法</a:t>
            </a:r>
            <a:endParaRPr lang="en-US" altLang="ja-JP" sz="2800" b="1" dirty="0">
              <a:solidFill>
                <a:schemeClr val="bg1"/>
              </a:solidFill>
              <a:latin typeface="AR P丸ゴシック体E" panose="020F0900000000000000" pitchFamily="50" charset="-128"/>
              <a:ea typeface="AR P丸ゴシック体E" panose="020F0900000000000000" pitchFamily="50" charset="-128"/>
            </a:endParaRPr>
          </a:p>
          <a:p>
            <a:r>
              <a:rPr lang="ja-JP" altLang="en-US" sz="2800" b="1" dirty="0">
                <a:solidFill>
                  <a:schemeClr val="bg1"/>
                </a:solidFill>
                <a:latin typeface="AR P丸ゴシック体E" panose="020F0900000000000000" pitchFamily="50" charset="-128"/>
                <a:ea typeface="AR P丸ゴシック体E" panose="020F0900000000000000" pitchFamily="50" charset="-128"/>
              </a:rPr>
              <a:t>　　　　　　　　　　　　　　　等で４月より発信中　　　</a:t>
            </a:r>
            <a:endParaRPr lang="en-US" altLang="ja-JP" sz="2800" b="1" dirty="0">
              <a:solidFill>
                <a:schemeClr val="bg1"/>
              </a:solidFill>
              <a:latin typeface="AR P丸ゴシック体E" panose="020F0900000000000000" pitchFamily="50" charset="-128"/>
              <a:ea typeface="AR P丸ゴシック体E" panose="020F0900000000000000" pitchFamily="50" charset="-128"/>
            </a:endParaRPr>
          </a:p>
          <a:p>
            <a:r>
              <a:rPr lang="ja-JP" altLang="en-US" sz="2800" b="1" dirty="0">
                <a:solidFill>
                  <a:schemeClr val="bg1"/>
                </a:solidFill>
                <a:latin typeface="AR P丸ゴシック体E" panose="020F0900000000000000" pitchFamily="50" charset="-128"/>
                <a:ea typeface="AR P丸ゴシック体E" panose="020F0900000000000000" pitchFamily="50" charset="-128"/>
              </a:rPr>
              <a:t> </a:t>
            </a:r>
            <a:endParaRPr lang="en-US" altLang="ja-JP" sz="2800" b="1" dirty="0">
              <a:solidFill>
                <a:schemeClr val="bg1"/>
              </a:solidFill>
              <a:latin typeface="AR P丸ゴシック体E" panose="020F0900000000000000" pitchFamily="50" charset="-128"/>
              <a:ea typeface="AR P丸ゴシック体E" panose="020F0900000000000000" pitchFamily="50" charset="-128"/>
            </a:endParaRPr>
          </a:p>
          <a:p>
            <a:r>
              <a:rPr lang="ja-JP" altLang="en-US" sz="2800" b="1" dirty="0">
                <a:solidFill>
                  <a:schemeClr val="bg1"/>
                </a:solidFill>
                <a:latin typeface="AR P丸ゴシック体E" panose="020F0900000000000000" pitchFamily="50" charset="-128"/>
                <a:ea typeface="AR P丸ゴシック体E" panose="020F0900000000000000" pitchFamily="50" charset="-128"/>
              </a:rPr>
              <a:t>　都内のある</a:t>
            </a:r>
            <a:r>
              <a:rPr lang="ja-JP" altLang="en-US" sz="2400" b="1" dirty="0">
                <a:solidFill>
                  <a:schemeClr val="bg1"/>
                </a:solidFill>
                <a:latin typeface="AR P丸ゴシック体E" panose="020F0900000000000000" pitchFamily="50" charset="-128"/>
                <a:ea typeface="AR P丸ゴシック体E" panose="020F0900000000000000" pitchFamily="50" charset="-128"/>
              </a:rPr>
              <a:t>小学校でのプレゼンを元に説明いたします</a:t>
            </a:r>
            <a:r>
              <a:rPr lang="ja-JP" altLang="ja-JP" sz="2200" dirty="0">
                <a:solidFill>
                  <a:schemeClr val="bg1"/>
                </a:solidFill>
                <a:latin typeface="+mn-ea"/>
              </a:rPr>
              <a:t>　</a:t>
            </a:r>
            <a:r>
              <a:rPr lang="ja-JP" altLang="en-US" b="1" kern="100" dirty="0">
                <a:solidFill>
                  <a:schemeClr val="bg1"/>
                </a:solidFill>
                <a:effectLst/>
                <a:latin typeface="AR丸ゴシック体E" panose="020F0909000000000000" pitchFamily="49" charset="-128"/>
                <a:ea typeface="AR丸ゴシック体E" panose="020F0909000000000000" pitchFamily="49" charset="-128"/>
                <a:cs typeface="Times New Roman" panose="02020603050405020304" pitchFamily="18" charset="0"/>
              </a:rPr>
              <a:t>　　　　　　　　　　　　　　　</a:t>
            </a:r>
            <a:r>
              <a:rPr lang="ja-JP" altLang="en-US" b="1" kern="100" dirty="0">
                <a:solidFill>
                  <a:schemeClr val="bg1"/>
                </a:solidFill>
                <a:latin typeface="AR丸ゴシック体E" panose="020F0909000000000000" pitchFamily="49" charset="-128"/>
                <a:ea typeface="AR丸ゴシック体E" panose="020F0909000000000000" pitchFamily="49" charset="-128"/>
                <a:cs typeface="Times New Roman" panose="02020603050405020304" pitchFamily="18" charset="0"/>
              </a:rPr>
              <a:t>　</a:t>
            </a:r>
            <a:r>
              <a:rPr lang="ja-JP" altLang="en-US" b="1" kern="100" dirty="0">
                <a:solidFill>
                  <a:schemeClr val="bg1"/>
                </a:solidFill>
                <a:effectLst/>
                <a:latin typeface="AR丸ゴシック体E" panose="020F0909000000000000" pitchFamily="49" charset="-128"/>
                <a:ea typeface="AR丸ゴシック体E" panose="020F0909000000000000" pitchFamily="49" charset="-128"/>
                <a:cs typeface="Times New Roman" panose="02020603050405020304" pitchFamily="18" charset="0"/>
              </a:rPr>
              <a:t>　</a:t>
            </a:r>
            <a:r>
              <a:rPr kumimoji="1" lang="ja-JP" altLang="en-US" sz="22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　　　　　　　　　　　　　　　　　　　　</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a:p>
            <a:pPr algn="ctr"/>
            <a:r>
              <a:rPr lang="en-US" altLang="ja-JP" sz="3600" b="1" dirty="0">
                <a:solidFill>
                  <a:srgbClr val="FFFF00"/>
                </a:solidFill>
                <a:latin typeface="AR P丸ゴシック体E" panose="020F0900000000000000" pitchFamily="50" charset="-128"/>
                <a:ea typeface="AR P丸ゴシック体E" panose="020F0900000000000000" pitchFamily="50" charset="-128"/>
              </a:rPr>
              <a:t>【</a:t>
            </a:r>
            <a:r>
              <a:rPr lang="ja-JP" altLang="en-US" sz="3600" b="1" dirty="0">
                <a:solidFill>
                  <a:srgbClr val="FFFF00"/>
                </a:solidFill>
                <a:latin typeface="AR P丸ゴシック体E" panose="020F0900000000000000" pitchFamily="50" charset="-128"/>
                <a:ea typeface="AR P丸ゴシック体E" panose="020F0900000000000000" pitchFamily="50" charset="-128"/>
              </a:rPr>
              <a:t>主体的に学びに向かい続ける児童の育成</a:t>
            </a:r>
            <a:r>
              <a:rPr lang="en-US" altLang="ja-JP" sz="3600" b="1" dirty="0">
                <a:solidFill>
                  <a:srgbClr val="FFFF00"/>
                </a:solidFill>
                <a:latin typeface="AR P丸ゴシック体E" panose="020F0900000000000000" pitchFamily="50" charset="-128"/>
                <a:ea typeface="AR P丸ゴシック体E" panose="020F0900000000000000" pitchFamily="50" charset="-128"/>
              </a:rPr>
              <a:t>】</a:t>
            </a:r>
            <a:r>
              <a:rPr kumimoji="1" lang="ja-JP" altLang="en-US" sz="3600" b="1" dirty="0">
                <a:solidFill>
                  <a:srgbClr val="FFFF00"/>
                </a:solidFill>
                <a:latin typeface="HGP創英角ｺﾞｼｯｸUB" panose="020B0900000000000000" pitchFamily="50" charset="-128"/>
                <a:ea typeface="HGP創英角ｺﾞｼｯｸUB" panose="020B0900000000000000" pitchFamily="50" charset="-128"/>
              </a:rPr>
              <a:t>　　　　　　　</a:t>
            </a:r>
            <a:endParaRPr kumimoji="1" lang="en-US" altLang="ja-JP" sz="3600" b="1" dirty="0">
              <a:solidFill>
                <a:srgbClr val="FFFF00"/>
              </a:solidFill>
              <a:latin typeface="HGP創英角ｺﾞｼｯｸUB" panose="020B0900000000000000" pitchFamily="50" charset="-128"/>
              <a:ea typeface="HGP創英角ｺﾞｼｯｸUB" panose="020B0900000000000000" pitchFamily="50" charset="-128"/>
            </a:endParaRPr>
          </a:p>
          <a:p>
            <a:r>
              <a:rPr kumimoji="1" lang="ja-JP" altLang="en-US" sz="1200" b="1" dirty="0">
                <a:solidFill>
                  <a:srgbClr val="FFFF00"/>
                </a:solidFill>
                <a:latin typeface="HGP創英角ｺﾞｼｯｸUB" panose="020B0900000000000000" pitchFamily="50" charset="-128"/>
                <a:ea typeface="HGP創英角ｺﾞｼｯｸUB" panose="020B0900000000000000" pitchFamily="50" charset="-128"/>
              </a:rPr>
              <a:t>　　　</a:t>
            </a:r>
            <a:endParaRPr kumimoji="1" lang="en-US" altLang="ja-JP" sz="2800" b="1" dirty="0">
              <a:solidFill>
                <a:srgbClr val="FFFF00"/>
              </a:solidFill>
              <a:latin typeface="HGP創英角ｺﾞｼｯｸUB" panose="020B0900000000000000" pitchFamily="50" charset="-128"/>
              <a:ea typeface="HGP創英角ｺﾞｼｯｸUB" panose="020B0900000000000000" pitchFamily="50" charset="-128"/>
            </a:endParaRPr>
          </a:p>
          <a:p>
            <a:pPr algn="ctr"/>
            <a:r>
              <a:rPr kumimoji="1" lang="ja-JP" altLang="en-US" sz="3200" b="1" dirty="0">
                <a:solidFill>
                  <a:schemeClr val="bg1"/>
                </a:solidFill>
                <a:latin typeface="HGP創英角ｺﾞｼｯｸUB" panose="020B0900000000000000" pitchFamily="50" charset="-128"/>
                <a:ea typeface="HGP創英角ｺﾞｼｯｸUB" panose="020B0900000000000000" pitchFamily="50" charset="-128"/>
              </a:rPr>
              <a:t>～生活科・総合的な学習の時間を軸にして</a:t>
            </a:r>
            <a:r>
              <a:rPr kumimoji="1" lang="ja-JP" altLang="en-US" sz="3200" dirty="0">
                <a:solidFill>
                  <a:schemeClr val="bg1"/>
                </a:solidFill>
                <a:latin typeface="HGP創英角ｺﾞｼｯｸUB" panose="020B0900000000000000" pitchFamily="50" charset="-128"/>
                <a:ea typeface="HGP創英角ｺﾞｼｯｸUB" panose="020B0900000000000000" pitchFamily="50" charset="-128"/>
              </a:rPr>
              <a:t>～</a:t>
            </a:r>
            <a:endParaRPr kumimoji="1" lang="en-US" altLang="ja-JP" sz="3200"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dirty="0">
                <a:solidFill>
                  <a:schemeClr val="bg1"/>
                </a:solidFill>
                <a:latin typeface="AR P丸ゴシック体E" panose="020F0900000000000000" pitchFamily="50" charset="-128"/>
                <a:ea typeface="AR P丸ゴシック体E" panose="020F0900000000000000" pitchFamily="50" charset="-128"/>
              </a:rPr>
              <a:t>　　</a:t>
            </a:r>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dirty="0">
                <a:solidFill>
                  <a:schemeClr val="bg1"/>
                </a:solidFill>
                <a:latin typeface="AR P丸ゴシック体E" panose="020F0900000000000000" pitchFamily="50" charset="-128"/>
                <a:ea typeface="AR P丸ゴシック体E" panose="020F0900000000000000" pitchFamily="50" charset="-128"/>
              </a:rPr>
              <a:t>　</a:t>
            </a:r>
          </a:p>
        </p:txBody>
      </p:sp>
      <p:sp>
        <p:nvSpPr>
          <p:cNvPr id="9" name="テキスト ボックス 8">
            <a:extLst>
              <a:ext uri="{FF2B5EF4-FFF2-40B4-BE49-F238E27FC236}">
                <a16:creationId xmlns:a16="http://schemas.microsoft.com/office/drawing/2014/main" id="{100DCF05-0961-468D-B4CE-3F0F589EC505}"/>
              </a:ext>
            </a:extLst>
          </p:cNvPr>
          <p:cNvSpPr txBox="1"/>
          <p:nvPr/>
        </p:nvSpPr>
        <p:spPr>
          <a:xfrm flipH="1">
            <a:off x="4682864" y="5103886"/>
            <a:ext cx="4461836" cy="1477328"/>
          </a:xfrm>
          <a:prstGeom prst="rect">
            <a:avLst/>
          </a:prstGeom>
          <a:noFill/>
        </p:spPr>
        <p:txBody>
          <a:bodyPr wrap="square" rtlCol="0">
            <a:spAutoFit/>
          </a:bodyPr>
          <a:lstStyle/>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令和７年５月２８日</a:t>
            </a:r>
            <a:endParaRPr lang="en-US" altLang="ja-JP" sz="2000"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ＥＳＤ、ＳＤＧｓ</a:t>
            </a:r>
            <a:r>
              <a:rPr lang="zh-TW" altLang="en-US" sz="2000" dirty="0">
                <a:solidFill>
                  <a:srgbClr val="FFFFFF"/>
                </a:solidFill>
                <a:latin typeface="HGP創英角ｺﾞｼｯｸUB" panose="020B0900000000000000" pitchFamily="50" charset="-128"/>
                <a:ea typeface="HGP創英角ｺﾞｼｯｸUB" panose="020B0900000000000000" pitchFamily="50" charset="-128"/>
              </a:rPr>
              <a:t>推進研究室　室長</a:t>
            </a:r>
            <a:endParaRPr lang="en-US" altLang="zh-TW" sz="2000"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江東区立八名川小学校  元校長</a:t>
            </a:r>
            <a:r>
              <a:rPr lang="zh-TW" altLang="en-US" sz="2000" dirty="0">
                <a:solidFill>
                  <a:srgbClr val="FFFFFF"/>
                </a:solidFill>
                <a:latin typeface="HGP創英角ｺﾞｼｯｸUB" panose="020B0900000000000000" pitchFamily="50" charset="-128"/>
                <a:ea typeface="HGP創英角ｺﾞｼｯｸUB" panose="020B0900000000000000" pitchFamily="50" charset="-128"/>
              </a:rPr>
              <a:t>　　</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　　　　　　　　　　　　　　　　　手島 利夫</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a:p>
            <a:endParaRPr kumimoji="1" lang="en-US" altLang="ja-JP" sz="12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0" name="正方形/長方形 9">
            <a:extLst>
              <a:ext uri="{FF2B5EF4-FFF2-40B4-BE49-F238E27FC236}">
                <a16:creationId xmlns:a16="http://schemas.microsoft.com/office/drawing/2014/main" id="{1FDB8FCA-7353-40BE-9B06-A4011341D815}"/>
              </a:ext>
            </a:extLst>
          </p:cNvPr>
          <p:cNvSpPr/>
          <p:nvPr/>
        </p:nvSpPr>
        <p:spPr>
          <a:xfrm>
            <a:off x="5705475" y="6600825"/>
            <a:ext cx="47625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91801C1F-EBD0-413A-845A-EAE11A28990D}"/>
              </a:ext>
            </a:extLst>
          </p:cNvPr>
          <p:cNvSpPr/>
          <p:nvPr/>
        </p:nvSpPr>
        <p:spPr>
          <a:xfrm>
            <a:off x="6462712" y="6584368"/>
            <a:ext cx="47625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8A2CAE45-791C-48F6-8355-4F8BA67C6625}"/>
              </a:ext>
            </a:extLst>
          </p:cNvPr>
          <p:cNvSpPr/>
          <p:nvPr/>
        </p:nvSpPr>
        <p:spPr>
          <a:xfrm>
            <a:off x="7034212" y="6584368"/>
            <a:ext cx="476250" cy="7620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76215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A8623660-AF68-B83B-C9B4-3A340FABAFB7}"/>
              </a:ext>
            </a:extLst>
          </p:cNvPr>
          <p:cNvSpPr/>
          <p:nvPr/>
        </p:nvSpPr>
        <p:spPr>
          <a:xfrm>
            <a:off x="1991200" y="2758095"/>
            <a:ext cx="5043256" cy="726141"/>
          </a:xfrm>
          <a:prstGeom prst="rect">
            <a:avLst/>
          </a:prstGeom>
          <a:solidFill>
            <a:srgbClr val="B0C3E6">
              <a:alpha val="20000"/>
            </a:srgb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FEC07111-49D3-60ED-6399-D8864CE21190}"/>
              </a:ext>
            </a:extLst>
          </p:cNvPr>
          <p:cNvSpPr/>
          <p:nvPr/>
        </p:nvSpPr>
        <p:spPr>
          <a:xfrm>
            <a:off x="2009495" y="3857163"/>
            <a:ext cx="5043256" cy="726141"/>
          </a:xfrm>
          <a:prstGeom prst="rect">
            <a:avLst/>
          </a:prstGeom>
          <a:solidFill>
            <a:srgbClr val="B4F3A3">
              <a:alpha val="20000"/>
            </a:srgb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1B730BFB-18FB-5B2D-EDFB-6C63A12A2E6F}"/>
              </a:ext>
            </a:extLst>
          </p:cNvPr>
          <p:cNvSpPr/>
          <p:nvPr/>
        </p:nvSpPr>
        <p:spPr>
          <a:xfrm>
            <a:off x="1991200" y="4910468"/>
            <a:ext cx="5061551" cy="687396"/>
          </a:xfrm>
          <a:prstGeom prst="rect">
            <a:avLst/>
          </a:prstGeom>
          <a:solidFill>
            <a:srgbClr val="F5A1E9">
              <a:alpha val="20000"/>
            </a:srgb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6ED3001F-DFB6-8452-1FA8-D8AC17AE55E8}"/>
              </a:ext>
            </a:extLst>
          </p:cNvPr>
          <p:cNvSpPr txBox="1"/>
          <p:nvPr/>
        </p:nvSpPr>
        <p:spPr>
          <a:xfrm>
            <a:off x="1991200" y="718136"/>
            <a:ext cx="5109091" cy="830997"/>
          </a:xfrm>
          <a:prstGeom prst="rect">
            <a:avLst/>
          </a:prstGeom>
          <a:no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学校の教育目標から話が始まります。</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自校用にアレンジしてお使いください</a:t>
            </a:r>
          </a:p>
        </p:txBody>
      </p:sp>
      <p:sp>
        <p:nvSpPr>
          <p:cNvPr id="12" name="テキスト ボックス 11">
            <a:extLst>
              <a:ext uri="{FF2B5EF4-FFF2-40B4-BE49-F238E27FC236}">
                <a16:creationId xmlns:a16="http://schemas.microsoft.com/office/drawing/2014/main" id="{90445821-DEEC-1BC1-4866-2AA7F9AB9BAF}"/>
              </a:ext>
            </a:extLst>
          </p:cNvPr>
          <p:cNvSpPr txBox="1"/>
          <p:nvPr/>
        </p:nvSpPr>
        <p:spPr>
          <a:xfrm>
            <a:off x="725584" y="10333860"/>
            <a:ext cx="8956298" cy="369332"/>
          </a:xfrm>
          <a:prstGeom prst="rect">
            <a:avLst/>
          </a:prstGeom>
          <a:noFill/>
        </p:spPr>
        <p:txBody>
          <a:bodyPr wrap="none" rtlCol="0">
            <a:spAutoFit/>
          </a:bodyPr>
          <a:lstStyle/>
          <a:p>
            <a:r>
              <a:rPr kumimoji="1" lang="en-US" altLang="ja-JP" dirty="0"/>
              <a:t>※</a:t>
            </a:r>
            <a:r>
              <a:rPr kumimoji="1" lang="ja-JP" altLang="en-US" dirty="0"/>
              <a:t>　三色の枠をつけたのは、学習指導要領で示す「生きる力」の色を踏まえています</a:t>
            </a:r>
            <a:endParaRPr kumimoji="1" lang="en-US" altLang="ja-JP" dirty="0"/>
          </a:p>
        </p:txBody>
      </p:sp>
      <p:sp>
        <p:nvSpPr>
          <p:cNvPr id="2" name="テキスト ボックス 1">
            <a:extLst>
              <a:ext uri="{FF2B5EF4-FFF2-40B4-BE49-F238E27FC236}">
                <a16:creationId xmlns:a16="http://schemas.microsoft.com/office/drawing/2014/main" id="{010DC914-20C0-215B-BDB0-4E733CAFF31B}"/>
              </a:ext>
            </a:extLst>
          </p:cNvPr>
          <p:cNvSpPr txBox="1"/>
          <p:nvPr/>
        </p:nvSpPr>
        <p:spPr>
          <a:xfrm>
            <a:off x="1155838" y="1876297"/>
            <a:ext cx="6750566" cy="3662541"/>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　　　　　学校教育目標　　　　　</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pPr algn="ctr"/>
            <a:r>
              <a:rPr kumimoji="1" lang="ja-JP" altLang="en-US" sz="3200" dirty="0">
                <a:latin typeface="AR P丸ゴシック体E" panose="020F0900000000000000" pitchFamily="50" charset="-128"/>
                <a:ea typeface="AR P丸ゴシック体E" panose="020F0900000000000000" pitchFamily="50" charset="-128"/>
              </a:rPr>
              <a:t>よく考える子</a:t>
            </a:r>
            <a:endParaRPr kumimoji="1" lang="en-US" altLang="ja-JP" sz="3200" dirty="0">
              <a:latin typeface="AR P丸ゴシック体E" panose="020F0900000000000000" pitchFamily="50" charset="-128"/>
              <a:ea typeface="AR P丸ゴシック体E" panose="020F0900000000000000" pitchFamily="50" charset="-128"/>
            </a:endParaRPr>
          </a:p>
          <a:p>
            <a:pPr algn="ctr"/>
            <a:endParaRPr kumimoji="1" lang="en-US" altLang="ja-JP" sz="3600" dirty="0">
              <a:latin typeface="AR P丸ゴシック体E" panose="020F0900000000000000" pitchFamily="50" charset="-128"/>
              <a:ea typeface="AR P丸ゴシック体E" panose="020F0900000000000000" pitchFamily="50" charset="-128"/>
            </a:endParaRPr>
          </a:p>
          <a:p>
            <a:pPr algn="ctr"/>
            <a:r>
              <a:rPr kumimoji="1" lang="ja-JP" altLang="en-US" sz="3200" dirty="0">
                <a:latin typeface="AR P丸ゴシック体E" panose="020F0900000000000000" pitchFamily="50" charset="-128"/>
                <a:ea typeface="AR P丸ゴシック体E" panose="020F0900000000000000" pitchFamily="50" charset="-128"/>
              </a:rPr>
              <a:t>思いやりのある子</a:t>
            </a:r>
            <a:endParaRPr kumimoji="1" lang="en-US" altLang="ja-JP" sz="3200" dirty="0">
              <a:latin typeface="AR P丸ゴシック体E" panose="020F0900000000000000" pitchFamily="50" charset="-128"/>
              <a:ea typeface="AR P丸ゴシック体E" panose="020F0900000000000000" pitchFamily="50" charset="-128"/>
            </a:endParaRPr>
          </a:p>
          <a:p>
            <a:pPr algn="ctr"/>
            <a:endParaRPr kumimoji="1" lang="en-US" altLang="ja-JP" sz="3600" dirty="0">
              <a:latin typeface="AR P丸ゴシック体E" panose="020F0900000000000000" pitchFamily="50" charset="-128"/>
              <a:ea typeface="AR P丸ゴシック体E" panose="020F0900000000000000" pitchFamily="50" charset="-128"/>
            </a:endParaRPr>
          </a:p>
          <a:p>
            <a:pPr algn="ctr"/>
            <a:r>
              <a:rPr kumimoji="1" lang="ja-JP" altLang="en-US" sz="3200" dirty="0">
                <a:latin typeface="AR P丸ゴシック体E" panose="020F0900000000000000" pitchFamily="50" charset="-128"/>
                <a:ea typeface="AR P丸ゴシック体E" panose="020F0900000000000000" pitchFamily="50" charset="-128"/>
              </a:rPr>
              <a:t>健康で明るい子</a:t>
            </a:r>
          </a:p>
        </p:txBody>
      </p:sp>
      <p:sp>
        <p:nvSpPr>
          <p:cNvPr id="13" name="四角形: 角を丸くする 12">
            <a:extLst>
              <a:ext uri="{FF2B5EF4-FFF2-40B4-BE49-F238E27FC236}">
                <a16:creationId xmlns:a16="http://schemas.microsoft.com/office/drawing/2014/main" id="{C475B55A-24DC-30FC-D4C1-EFDA759C5EB0}"/>
              </a:ext>
            </a:extLst>
          </p:cNvPr>
          <p:cNvSpPr/>
          <p:nvPr/>
        </p:nvSpPr>
        <p:spPr>
          <a:xfrm>
            <a:off x="484094" y="1653984"/>
            <a:ext cx="7960659" cy="479628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F766FD77-37C3-9D4E-ABA1-CCEFEB9A3A63}"/>
              </a:ext>
            </a:extLst>
          </p:cNvPr>
          <p:cNvSpPr txBox="1"/>
          <p:nvPr/>
        </p:nvSpPr>
        <p:spPr>
          <a:xfrm>
            <a:off x="788731" y="2811883"/>
            <a:ext cx="697627" cy="707886"/>
          </a:xfrm>
          <a:prstGeom prst="rect">
            <a:avLst/>
          </a:prstGeom>
          <a:solidFill>
            <a:srgbClr val="A3DBFF"/>
          </a:solidFill>
          <a:ln w="38100">
            <a:solidFill>
              <a:schemeClr val="accent5">
                <a:lumMod val="75000"/>
              </a:schemeClr>
            </a:solidFill>
          </a:ln>
        </p:spPr>
        <p:txBody>
          <a:bodyPr wrap="none" rtlCol="0">
            <a:spAutoFit/>
          </a:bodyPr>
          <a:lstStyle/>
          <a:p>
            <a:r>
              <a:rPr kumimoji="1" lang="ja-JP" altLang="en-US" sz="4000" dirty="0">
                <a:latin typeface="AR P丸ゴシック体E" panose="020F0900000000000000" pitchFamily="50" charset="-128"/>
                <a:ea typeface="AR P丸ゴシック体E" panose="020F0900000000000000" pitchFamily="50" charset="-128"/>
              </a:rPr>
              <a:t>知</a:t>
            </a:r>
          </a:p>
        </p:txBody>
      </p:sp>
      <p:sp>
        <p:nvSpPr>
          <p:cNvPr id="20" name="テキスト ボックス 19">
            <a:extLst>
              <a:ext uri="{FF2B5EF4-FFF2-40B4-BE49-F238E27FC236}">
                <a16:creationId xmlns:a16="http://schemas.microsoft.com/office/drawing/2014/main" id="{5C418ED1-659D-3686-8A4A-56BE4AFCC86B}"/>
              </a:ext>
            </a:extLst>
          </p:cNvPr>
          <p:cNvSpPr txBox="1"/>
          <p:nvPr/>
        </p:nvSpPr>
        <p:spPr>
          <a:xfrm>
            <a:off x="827920" y="3866290"/>
            <a:ext cx="697627" cy="707886"/>
          </a:xfrm>
          <a:prstGeom prst="rect">
            <a:avLst/>
          </a:prstGeom>
          <a:solidFill>
            <a:srgbClr val="B4F3A3"/>
          </a:solidFill>
          <a:ln w="38100">
            <a:solidFill>
              <a:schemeClr val="accent6">
                <a:lumMod val="75000"/>
              </a:schemeClr>
            </a:solidFill>
          </a:ln>
        </p:spPr>
        <p:txBody>
          <a:bodyPr wrap="none" rtlCol="0">
            <a:spAutoFit/>
          </a:bodyPr>
          <a:lstStyle/>
          <a:p>
            <a:r>
              <a:rPr kumimoji="1" lang="ja-JP" altLang="en-US" sz="4000" dirty="0">
                <a:latin typeface="AR P丸ゴシック体E" panose="020F0900000000000000" pitchFamily="50" charset="-128"/>
                <a:ea typeface="AR P丸ゴシック体E" panose="020F0900000000000000" pitchFamily="50" charset="-128"/>
              </a:rPr>
              <a:t>徳</a:t>
            </a:r>
          </a:p>
        </p:txBody>
      </p:sp>
      <p:sp>
        <p:nvSpPr>
          <p:cNvPr id="21" name="テキスト ボックス 20">
            <a:extLst>
              <a:ext uri="{FF2B5EF4-FFF2-40B4-BE49-F238E27FC236}">
                <a16:creationId xmlns:a16="http://schemas.microsoft.com/office/drawing/2014/main" id="{95AD9FF5-D899-188C-D38C-E1F0ED38C015}"/>
              </a:ext>
            </a:extLst>
          </p:cNvPr>
          <p:cNvSpPr txBox="1"/>
          <p:nvPr/>
        </p:nvSpPr>
        <p:spPr>
          <a:xfrm>
            <a:off x="827920" y="4910469"/>
            <a:ext cx="697627" cy="707886"/>
          </a:xfrm>
          <a:prstGeom prst="rect">
            <a:avLst/>
          </a:prstGeom>
          <a:solidFill>
            <a:srgbClr val="F6C3FF"/>
          </a:solidFill>
          <a:ln w="38100">
            <a:solidFill>
              <a:srgbClr val="FF0000"/>
            </a:solidFill>
          </a:ln>
        </p:spPr>
        <p:txBody>
          <a:bodyPr wrap="none" rtlCol="0">
            <a:spAutoFit/>
          </a:bodyPr>
          <a:lstStyle/>
          <a:p>
            <a:r>
              <a:rPr kumimoji="1" lang="ja-JP" altLang="en-US" sz="4000" dirty="0">
                <a:latin typeface="AR P丸ゴシック体E" panose="020F0900000000000000" pitchFamily="50" charset="-128"/>
                <a:ea typeface="AR P丸ゴシック体E" panose="020F0900000000000000" pitchFamily="50" charset="-128"/>
              </a:rPr>
              <a:t>体</a:t>
            </a:r>
          </a:p>
        </p:txBody>
      </p:sp>
      <p:sp>
        <p:nvSpPr>
          <p:cNvPr id="3" name="テキスト ボックス 2">
            <a:extLst>
              <a:ext uri="{FF2B5EF4-FFF2-40B4-BE49-F238E27FC236}">
                <a16:creationId xmlns:a16="http://schemas.microsoft.com/office/drawing/2014/main" id="{E2C0243A-A2CF-3363-A6E2-9C36C4DDAB1D}"/>
              </a:ext>
            </a:extLst>
          </p:cNvPr>
          <p:cNvSpPr txBox="1"/>
          <p:nvPr/>
        </p:nvSpPr>
        <p:spPr>
          <a:xfrm>
            <a:off x="1001792" y="181878"/>
            <a:ext cx="7186583" cy="461665"/>
          </a:xfrm>
          <a:prstGeom prst="rect">
            <a:avLst/>
          </a:prstGeom>
          <a:solidFill>
            <a:srgbClr val="FFFF00"/>
          </a:solidFill>
        </p:spPr>
        <p:txBody>
          <a:bodyPr wrap="none" rtlCol="0">
            <a:spAutoFit/>
          </a:bodyPr>
          <a:lstStyle/>
          <a:p>
            <a:r>
              <a:rPr kumimoji="1" lang="ja-JP" altLang="en-US" sz="2400" dirty="0">
                <a:highlight>
                  <a:srgbClr val="FFFF00"/>
                </a:highlight>
                <a:latin typeface="AR P丸ゴシック体E" panose="020F0900000000000000" pitchFamily="50" charset="-128"/>
                <a:ea typeface="AR P丸ゴシック体E" panose="020F0900000000000000" pitchFamily="50" charset="-128"/>
              </a:rPr>
              <a:t>あなたが校内研修会を進める際に使えるプレゼンです</a:t>
            </a:r>
          </a:p>
        </p:txBody>
      </p:sp>
    </p:spTree>
    <p:extLst>
      <p:ext uri="{BB962C8B-B14F-4D97-AF65-F5344CB8AC3E}">
        <p14:creationId xmlns:p14="http://schemas.microsoft.com/office/powerpoint/2010/main" val="104901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fade">
                                      <p:cBhvr>
                                        <p:cTn id="31" dur="1000"/>
                                        <p:tgtEl>
                                          <p:spTgt spid="2">
                                            <p:txEl>
                                              <p:pRg st="2" end="2"/>
                                            </p:txEl>
                                          </p:spTgt>
                                        </p:tgtEl>
                                      </p:cBhvr>
                                    </p:animEffect>
                                    <p:anim calcmode="lin" valueType="num">
                                      <p:cBhvr>
                                        <p:cTn id="3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
                                            <p:txEl>
                                              <p:pRg st="4" end="4"/>
                                            </p:txEl>
                                          </p:spTgt>
                                        </p:tgtEl>
                                        <p:attrNameLst>
                                          <p:attrName>style.visibility</p:attrName>
                                        </p:attrNameLst>
                                      </p:cBhvr>
                                      <p:to>
                                        <p:strVal val="visible"/>
                                      </p:to>
                                    </p:set>
                                    <p:animEffect transition="in" filter="fade">
                                      <p:cBhvr>
                                        <p:cTn id="43" dur="1000"/>
                                        <p:tgtEl>
                                          <p:spTgt spid="2">
                                            <p:txEl>
                                              <p:pRg st="4" end="4"/>
                                            </p:txEl>
                                          </p:spTgt>
                                        </p:tgtEl>
                                      </p:cBhvr>
                                    </p:animEffect>
                                    <p:anim calcmode="lin" valueType="num">
                                      <p:cBhvr>
                                        <p:cTn id="4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1000"/>
                                        <p:tgtEl>
                                          <p:spTgt spid="8"/>
                                        </p:tgtEl>
                                      </p:cBhvr>
                                    </p:animEffect>
                                    <p:anim calcmode="lin" valueType="num">
                                      <p:cBhvr>
                                        <p:cTn id="51" dur="1000" fill="hold"/>
                                        <p:tgtEl>
                                          <p:spTgt spid="8"/>
                                        </p:tgtEl>
                                        <p:attrNameLst>
                                          <p:attrName>ppt_x</p:attrName>
                                        </p:attrNameLst>
                                      </p:cBhvr>
                                      <p:tavLst>
                                        <p:tav tm="0">
                                          <p:val>
                                            <p:strVal val="#ppt_x"/>
                                          </p:val>
                                        </p:tav>
                                        <p:tav tm="100000">
                                          <p:val>
                                            <p:strVal val="#ppt_x"/>
                                          </p:val>
                                        </p:tav>
                                      </p:tavLst>
                                    </p:anim>
                                    <p:anim calcmode="lin" valueType="num">
                                      <p:cBhvr>
                                        <p:cTn id="52" dur="1000" fill="hold"/>
                                        <p:tgtEl>
                                          <p:spTgt spid="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
                                            <p:txEl>
                                              <p:pRg st="6" end="6"/>
                                            </p:txEl>
                                          </p:spTgt>
                                        </p:tgtEl>
                                        <p:attrNameLst>
                                          <p:attrName>style.visibility</p:attrName>
                                        </p:attrNameLst>
                                      </p:cBhvr>
                                      <p:to>
                                        <p:strVal val="visible"/>
                                      </p:to>
                                    </p:set>
                                    <p:animEffect transition="in" filter="fade">
                                      <p:cBhvr>
                                        <p:cTn id="55" dur="1000"/>
                                        <p:tgtEl>
                                          <p:spTgt spid="2">
                                            <p:txEl>
                                              <p:pRg st="6" end="6"/>
                                            </p:txEl>
                                          </p:spTgt>
                                        </p:tgtEl>
                                      </p:cBhvr>
                                    </p:animEffect>
                                    <p:anim calcmode="lin" valueType="num">
                                      <p:cBhvr>
                                        <p:cTn id="5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1000"/>
                                        <p:tgtEl>
                                          <p:spTgt spid="20"/>
                                        </p:tgtEl>
                                      </p:cBhvr>
                                    </p:animEffect>
                                    <p:anim calcmode="lin" valueType="num">
                                      <p:cBhvr>
                                        <p:cTn id="70" dur="1000" fill="hold"/>
                                        <p:tgtEl>
                                          <p:spTgt spid="20"/>
                                        </p:tgtEl>
                                        <p:attrNameLst>
                                          <p:attrName>ppt_x</p:attrName>
                                        </p:attrNameLst>
                                      </p:cBhvr>
                                      <p:tavLst>
                                        <p:tav tm="0">
                                          <p:val>
                                            <p:strVal val="#ppt_x"/>
                                          </p:val>
                                        </p:tav>
                                        <p:tav tm="100000">
                                          <p:val>
                                            <p:strVal val="#ppt_x"/>
                                          </p:val>
                                        </p:tav>
                                      </p:tavLst>
                                    </p:anim>
                                    <p:anim calcmode="lin" valueType="num">
                                      <p:cBhvr>
                                        <p:cTn id="7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1000"/>
                                        <p:tgtEl>
                                          <p:spTgt spid="21"/>
                                        </p:tgtEl>
                                      </p:cBhvr>
                                    </p:animEffect>
                                    <p:anim calcmode="lin" valueType="num">
                                      <p:cBhvr>
                                        <p:cTn id="77" dur="1000" fill="hold"/>
                                        <p:tgtEl>
                                          <p:spTgt spid="21"/>
                                        </p:tgtEl>
                                        <p:attrNameLst>
                                          <p:attrName>ppt_x</p:attrName>
                                        </p:attrNameLst>
                                      </p:cBhvr>
                                      <p:tavLst>
                                        <p:tav tm="0">
                                          <p:val>
                                            <p:strVal val="#ppt_x"/>
                                          </p:val>
                                        </p:tav>
                                        <p:tav tm="100000">
                                          <p:val>
                                            <p:strVal val="#ppt_x"/>
                                          </p:val>
                                        </p:tav>
                                      </p:tavLst>
                                    </p:anim>
                                    <p:anim calcmode="lin" valueType="num">
                                      <p:cBhvr>
                                        <p:cTn id="7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p:bldP spid="13" grpId="0" animBg="1"/>
      <p:bldP spid="14"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54279-675B-6677-F4E2-989275B709C2}"/>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38897DF1-2ABD-4C50-67BE-1C595EA415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14561" t="935" r="9828" b="41822"/>
          <a:stretch/>
        </p:blipFill>
        <p:spPr>
          <a:xfrm>
            <a:off x="408875" y="-9701"/>
            <a:ext cx="8272463" cy="6272708"/>
          </a:xfrm>
          <a:prstGeom prst="rect">
            <a:avLst/>
          </a:prstGeom>
          <a:ln>
            <a:noFill/>
          </a:ln>
        </p:spPr>
      </p:pic>
      <p:sp>
        <p:nvSpPr>
          <p:cNvPr id="5" name="テキスト ボックス 4">
            <a:extLst>
              <a:ext uri="{FF2B5EF4-FFF2-40B4-BE49-F238E27FC236}">
                <a16:creationId xmlns:a16="http://schemas.microsoft.com/office/drawing/2014/main" id="{95572D9A-9DAF-612B-1E9E-89C5E0BA0457}"/>
              </a:ext>
            </a:extLst>
          </p:cNvPr>
          <p:cNvSpPr txBox="1"/>
          <p:nvPr/>
        </p:nvSpPr>
        <p:spPr>
          <a:xfrm>
            <a:off x="71437" y="6122936"/>
            <a:ext cx="9001126" cy="369332"/>
          </a:xfrm>
          <a:prstGeom prst="rect">
            <a:avLst/>
          </a:prstGeom>
          <a:noFill/>
        </p:spPr>
        <p:txBody>
          <a:bodyPr wrap="square">
            <a:spAutoFit/>
          </a:bodyPr>
          <a:lstStyle/>
          <a:p>
            <a:pPr indent="400040" algn="just"/>
            <a:r>
              <a:rPr lang="en-US" altLang="ja-JP" u="sng" kern="100" dirty="0" err="1">
                <a:solidFill>
                  <a:srgbClr val="0563C1"/>
                </a:solidFill>
                <a:latin typeface="游明朝" panose="02020400000000000000" pitchFamily="18" charset="-128"/>
                <a:ea typeface="游明朝" panose="02020400000000000000" pitchFamily="18" charset="-128"/>
                <a:cs typeface="Times New Roman" panose="02020603050405020304" pitchFamily="18" charset="0"/>
                <a:hlinkClick r:id="rId4"/>
              </a:rPr>
              <a:t>確かな学力</a:t>
            </a:r>
            <a:r>
              <a:rPr lang="ja-JP" altLang="ja-JP" kern="100" dirty="0">
                <a:latin typeface="游明朝" panose="02020400000000000000" pitchFamily="18" charset="-128"/>
                <a:ea typeface="游明朝" panose="02020400000000000000" pitchFamily="18" charset="-128"/>
                <a:cs typeface="Times New Roman" panose="02020603050405020304" pitchFamily="18" charset="0"/>
              </a:rPr>
              <a:t>　　</a:t>
            </a:r>
            <a:r>
              <a:rPr lang="en-US" altLang="ja-JP" u="sng" kern="100" dirty="0">
                <a:solidFill>
                  <a:srgbClr val="0563C1"/>
                </a:solidFill>
                <a:latin typeface="游明朝" panose="02020400000000000000" pitchFamily="18" charset="-128"/>
                <a:ea typeface="游明朝" panose="02020400000000000000" pitchFamily="18" charset="-128"/>
                <a:cs typeface="Times New Roman" panose="02020603050405020304" pitchFamily="18" charset="0"/>
                <a:hlinkClick r:id="rId5"/>
              </a:rPr>
              <a:t>https://www.mext.go.jp/a_menu/shotou/gakuryoku/korekara.htm</a:t>
            </a:r>
            <a:endParaRPr lang="ja-JP" altLang="ja-JP"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B1723AAA-02A0-5DC1-CA47-7DFBC0E48DF4}"/>
              </a:ext>
            </a:extLst>
          </p:cNvPr>
          <p:cNvSpPr txBox="1"/>
          <p:nvPr/>
        </p:nvSpPr>
        <p:spPr>
          <a:xfrm>
            <a:off x="408874" y="6456887"/>
            <a:ext cx="4493538" cy="461665"/>
          </a:xfrm>
          <a:prstGeom prst="rect">
            <a:avLst/>
          </a:prstGeom>
          <a:noFill/>
        </p:spPr>
        <p:txBody>
          <a:bodyPr wrap="none" rtlCol="0">
            <a:spAutoFit/>
          </a:bodyPr>
          <a:lstStyle/>
          <a:p>
            <a:r>
              <a:rPr kumimoji="1" lang="ja-JP" altLang="en-US" sz="2400" b="1" dirty="0"/>
              <a:t>文部科学省のホームページより</a:t>
            </a:r>
          </a:p>
        </p:txBody>
      </p:sp>
      <p:sp>
        <p:nvSpPr>
          <p:cNvPr id="4" name="テキスト ボックス 3">
            <a:extLst>
              <a:ext uri="{FF2B5EF4-FFF2-40B4-BE49-F238E27FC236}">
                <a16:creationId xmlns:a16="http://schemas.microsoft.com/office/drawing/2014/main" id="{6126A0A1-4323-DF0B-AAD8-EF3AA4447BB4}"/>
              </a:ext>
            </a:extLst>
          </p:cNvPr>
          <p:cNvSpPr txBox="1"/>
          <p:nvPr/>
        </p:nvSpPr>
        <p:spPr>
          <a:xfrm>
            <a:off x="3496865" y="1570100"/>
            <a:ext cx="1918098" cy="523220"/>
          </a:xfrm>
          <a:prstGeom prst="rect">
            <a:avLst/>
          </a:prstGeom>
          <a:solidFill>
            <a:srgbClr val="76E3FF"/>
          </a:solidFill>
        </p:spPr>
        <p:txBody>
          <a:bodyPr wrap="squar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確かな学力</a:t>
            </a:r>
            <a:endParaRPr kumimoji="1" lang="en-US" altLang="ja-JP" sz="2800" dirty="0">
              <a:latin typeface="AR P丸ゴシック体E" panose="020F0900000000000000" pitchFamily="50" charset="-128"/>
              <a:ea typeface="AR P丸ゴシック体E" panose="020F0900000000000000" pitchFamily="50" charset="-128"/>
            </a:endParaRPr>
          </a:p>
        </p:txBody>
      </p:sp>
      <p:sp>
        <p:nvSpPr>
          <p:cNvPr id="6" name="テキスト ボックス 5">
            <a:extLst>
              <a:ext uri="{FF2B5EF4-FFF2-40B4-BE49-F238E27FC236}">
                <a16:creationId xmlns:a16="http://schemas.microsoft.com/office/drawing/2014/main" id="{10FC7889-8FB5-336A-AEDA-CE8AA2CAD38D}"/>
              </a:ext>
            </a:extLst>
          </p:cNvPr>
          <p:cNvSpPr txBox="1"/>
          <p:nvPr/>
        </p:nvSpPr>
        <p:spPr>
          <a:xfrm>
            <a:off x="1478219" y="4334716"/>
            <a:ext cx="2408637" cy="523220"/>
          </a:xfrm>
          <a:prstGeom prst="rect">
            <a:avLst/>
          </a:prstGeom>
          <a:solidFill>
            <a:srgbClr val="AAE571"/>
          </a:solidFill>
        </p:spPr>
        <p:txBody>
          <a:bodyPr wrap="squar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豊かな人間性</a:t>
            </a:r>
            <a:endParaRPr kumimoji="1" lang="en-US" altLang="ja-JP" sz="2800" dirty="0">
              <a:latin typeface="AR P丸ゴシック体E" panose="020F0900000000000000" pitchFamily="50" charset="-128"/>
              <a:ea typeface="AR P丸ゴシック体E" panose="020F0900000000000000" pitchFamily="50" charset="-128"/>
            </a:endParaRPr>
          </a:p>
        </p:txBody>
      </p:sp>
      <p:sp>
        <p:nvSpPr>
          <p:cNvPr id="7" name="テキスト ボックス 6">
            <a:extLst>
              <a:ext uri="{FF2B5EF4-FFF2-40B4-BE49-F238E27FC236}">
                <a16:creationId xmlns:a16="http://schemas.microsoft.com/office/drawing/2014/main" id="{FE521112-3322-08B6-6CDF-32C44E13775D}"/>
              </a:ext>
            </a:extLst>
          </p:cNvPr>
          <p:cNvSpPr txBox="1"/>
          <p:nvPr/>
        </p:nvSpPr>
        <p:spPr>
          <a:xfrm>
            <a:off x="5488004" y="4388504"/>
            <a:ext cx="2043112" cy="523220"/>
          </a:xfrm>
          <a:prstGeom prst="rect">
            <a:avLst/>
          </a:prstGeom>
          <a:solidFill>
            <a:srgbClr val="F6C3FF"/>
          </a:solidFill>
        </p:spPr>
        <p:txBody>
          <a:bodyPr wrap="squar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健康や体力</a:t>
            </a:r>
            <a:endParaRPr kumimoji="1" lang="en-US" altLang="ja-JP" sz="2800" dirty="0">
              <a:latin typeface="AR P丸ゴシック体E" panose="020F0900000000000000" pitchFamily="50" charset="-128"/>
              <a:ea typeface="AR P丸ゴシック体E" panose="020F0900000000000000" pitchFamily="50" charset="-128"/>
            </a:endParaRPr>
          </a:p>
        </p:txBody>
      </p:sp>
      <p:sp>
        <p:nvSpPr>
          <p:cNvPr id="8" name="テキスト ボックス 7">
            <a:extLst>
              <a:ext uri="{FF2B5EF4-FFF2-40B4-BE49-F238E27FC236}">
                <a16:creationId xmlns:a16="http://schemas.microsoft.com/office/drawing/2014/main" id="{F3B98D2F-D7EF-481E-9B48-24E8CE76FCDB}"/>
              </a:ext>
            </a:extLst>
          </p:cNvPr>
          <p:cNvSpPr txBox="1"/>
          <p:nvPr/>
        </p:nvSpPr>
        <p:spPr>
          <a:xfrm>
            <a:off x="3200400" y="761959"/>
            <a:ext cx="2555934" cy="584775"/>
          </a:xfrm>
          <a:prstGeom prst="rect">
            <a:avLst/>
          </a:prstGeom>
          <a:solidFill>
            <a:srgbClr val="66CCFF">
              <a:alpha val="47059"/>
            </a:srgbClr>
          </a:solidFill>
          <a:ln w="28575">
            <a:solidFill>
              <a:schemeClr val="accent5">
                <a:lumMod val="75000"/>
              </a:schemeClr>
            </a:solidFill>
          </a:ln>
        </p:spPr>
        <p:txBody>
          <a:bodyPr wrap="squar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よく考える子</a:t>
            </a:r>
            <a:endParaRPr kumimoji="1" lang="en-US" altLang="ja-JP" sz="3200" dirty="0">
              <a:latin typeface="AR P丸ゴシック体E" panose="020F0900000000000000" pitchFamily="50" charset="-128"/>
              <a:ea typeface="AR P丸ゴシック体E" panose="020F0900000000000000" pitchFamily="50" charset="-128"/>
            </a:endParaRPr>
          </a:p>
        </p:txBody>
      </p:sp>
      <p:sp>
        <p:nvSpPr>
          <p:cNvPr id="10" name="正方形/長方形 9">
            <a:extLst>
              <a:ext uri="{FF2B5EF4-FFF2-40B4-BE49-F238E27FC236}">
                <a16:creationId xmlns:a16="http://schemas.microsoft.com/office/drawing/2014/main" id="{A7ACF61E-B2A5-8694-E6E5-983AD37FA5D8}"/>
              </a:ext>
            </a:extLst>
          </p:cNvPr>
          <p:cNvSpPr/>
          <p:nvPr/>
        </p:nvSpPr>
        <p:spPr>
          <a:xfrm>
            <a:off x="833719" y="4978617"/>
            <a:ext cx="3322053" cy="726141"/>
          </a:xfrm>
          <a:prstGeom prst="rect">
            <a:avLst/>
          </a:prstGeom>
          <a:solidFill>
            <a:srgbClr val="B4F3A3">
              <a:alpha val="20000"/>
            </a:srgb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lumMod val="95000"/>
                    <a:lumOff val="5000"/>
                  </a:schemeClr>
                </a:solidFill>
                <a:latin typeface="AR P丸ゴシック体E" panose="020F0900000000000000" pitchFamily="50" charset="-128"/>
                <a:ea typeface="AR P丸ゴシック体E" panose="020F0900000000000000" pitchFamily="50" charset="-128"/>
              </a:rPr>
              <a:t>思いやりのある子</a:t>
            </a:r>
          </a:p>
        </p:txBody>
      </p:sp>
      <p:sp>
        <p:nvSpPr>
          <p:cNvPr id="11" name="正方形/長方形 10">
            <a:extLst>
              <a:ext uri="{FF2B5EF4-FFF2-40B4-BE49-F238E27FC236}">
                <a16:creationId xmlns:a16="http://schemas.microsoft.com/office/drawing/2014/main" id="{06E49328-0906-0C47-36F7-DB397F617567}"/>
              </a:ext>
            </a:extLst>
          </p:cNvPr>
          <p:cNvSpPr/>
          <p:nvPr/>
        </p:nvSpPr>
        <p:spPr>
          <a:xfrm>
            <a:off x="4988230" y="5006959"/>
            <a:ext cx="3322053" cy="687396"/>
          </a:xfrm>
          <a:prstGeom prst="rect">
            <a:avLst/>
          </a:prstGeom>
          <a:solidFill>
            <a:srgbClr val="F5A1E9">
              <a:alpha val="20000"/>
            </a:srgb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lumMod val="95000"/>
                    <a:lumOff val="5000"/>
                  </a:schemeClr>
                </a:solidFill>
                <a:latin typeface="AR P丸ゴシック体E" panose="020F0900000000000000" pitchFamily="50" charset="-128"/>
                <a:ea typeface="AR P丸ゴシック体E" panose="020F0900000000000000" pitchFamily="50" charset="-128"/>
              </a:rPr>
              <a:t>健康で明るい子</a:t>
            </a:r>
          </a:p>
        </p:txBody>
      </p:sp>
    </p:spTree>
    <p:extLst>
      <p:ext uri="{BB962C8B-B14F-4D97-AF65-F5344CB8AC3E}">
        <p14:creationId xmlns:p14="http://schemas.microsoft.com/office/powerpoint/2010/main" val="286009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1000"/>
                                        <p:tgtEl>
                                          <p:spTgt spid="6">
                                            <p:txEl>
                                              <p:pRg st="0" end="0"/>
                                            </p:txEl>
                                          </p:spTgt>
                                        </p:tgtEl>
                                      </p:cBhvr>
                                    </p:animEffect>
                                    <p:anim calcmode="lin" valueType="num">
                                      <p:cBhvr>
                                        <p:cTn id="2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animEffect transition="in" filter="fade">
                                      <p:cBhvr>
                                        <p:cTn id="43" dur="1000"/>
                                        <p:tgtEl>
                                          <p:spTgt spid="8">
                                            <p:txEl>
                                              <p:pRg st="0" end="0"/>
                                            </p:txEl>
                                          </p:spTgt>
                                        </p:tgtEl>
                                      </p:cBhvr>
                                    </p:animEffect>
                                    <p:anim calcmode="lin" valueType="num">
                                      <p:cBhvr>
                                        <p:cTn id="4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anim calcmode="lin" valueType="num">
                                      <p:cBhvr>
                                        <p:cTn id="51" dur="1000" fill="hold"/>
                                        <p:tgtEl>
                                          <p:spTgt spid="10"/>
                                        </p:tgtEl>
                                        <p:attrNameLst>
                                          <p:attrName>ppt_x</p:attrName>
                                        </p:attrNameLst>
                                      </p:cBhvr>
                                      <p:tavLst>
                                        <p:tav tm="0">
                                          <p:val>
                                            <p:strVal val="#ppt_x"/>
                                          </p:val>
                                        </p:tav>
                                        <p:tav tm="100000">
                                          <p:val>
                                            <p:strVal val="#ppt_x"/>
                                          </p:val>
                                        </p:tav>
                                      </p:tavLst>
                                    </p:anim>
                                    <p:anim calcmode="lin" valueType="num">
                                      <p:cBhvr>
                                        <p:cTn id="5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7EA31-D776-8AB5-C63A-14172557DDC2}"/>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5B3C45CB-93B8-E1CE-893E-BBA567A25D3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4293" r="5775"/>
          <a:stretch/>
        </p:blipFill>
        <p:spPr bwMode="auto">
          <a:xfrm>
            <a:off x="308914" y="552885"/>
            <a:ext cx="8237899" cy="6517162"/>
          </a:xfrm>
          <a:prstGeom prst="rect">
            <a:avLst/>
          </a:prstGeom>
          <a:ln>
            <a:noFill/>
          </a:ln>
          <a:extLst>
            <a:ext uri="{53640926-AAD7-44D8-BBD7-CCE9431645EC}">
              <a14:shadowObscured xmlns:a14="http://schemas.microsoft.com/office/drawing/2010/main"/>
            </a:ext>
          </a:extLst>
        </p:spPr>
      </p:pic>
      <p:sp>
        <p:nvSpPr>
          <p:cNvPr id="3" name="正方形/長方形 2">
            <a:extLst>
              <a:ext uri="{FF2B5EF4-FFF2-40B4-BE49-F238E27FC236}">
                <a16:creationId xmlns:a16="http://schemas.microsoft.com/office/drawing/2014/main" id="{BD3B106D-A807-147E-84BB-ADB49407DA75}"/>
              </a:ext>
            </a:extLst>
          </p:cNvPr>
          <p:cNvSpPr/>
          <p:nvPr/>
        </p:nvSpPr>
        <p:spPr>
          <a:xfrm>
            <a:off x="3858469" y="3131484"/>
            <a:ext cx="4080187" cy="3429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4000" dirty="0">
                <a:solidFill>
                  <a:srgbClr val="0070C0"/>
                </a:solidFill>
                <a:latin typeface="AR P丸ゴシック体E" panose="020F0900000000000000" pitchFamily="50" charset="-128"/>
                <a:ea typeface="AR P丸ゴシック体E" panose="020F0900000000000000" pitchFamily="50" charset="-128"/>
              </a:rPr>
              <a:t>　　　</a:t>
            </a:r>
            <a:r>
              <a:rPr kumimoji="1" lang="ja-JP" altLang="en-US" sz="2400" dirty="0">
                <a:solidFill>
                  <a:srgbClr val="0070C0"/>
                </a:solidFill>
                <a:latin typeface="AR P丸ゴシック体E" panose="020F0900000000000000" pitchFamily="50" charset="-128"/>
                <a:ea typeface="AR P丸ゴシック体E" panose="020F0900000000000000" pitchFamily="50" charset="-128"/>
              </a:rPr>
              <a:t>　</a:t>
            </a:r>
            <a:endParaRPr kumimoji="1" lang="ja-JP" altLang="en-US" sz="4000" dirty="0">
              <a:solidFill>
                <a:srgbClr val="0070C0"/>
              </a:solidFill>
              <a:latin typeface="AR P丸ゴシック体E" panose="020F0900000000000000" pitchFamily="50" charset="-128"/>
              <a:ea typeface="AR P丸ゴシック体E" panose="020F0900000000000000" pitchFamily="50" charset="-128"/>
            </a:endParaRPr>
          </a:p>
        </p:txBody>
      </p:sp>
      <p:sp>
        <p:nvSpPr>
          <p:cNvPr id="26" name="正方形/長方形 25">
            <a:extLst>
              <a:ext uri="{FF2B5EF4-FFF2-40B4-BE49-F238E27FC236}">
                <a16:creationId xmlns:a16="http://schemas.microsoft.com/office/drawing/2014/main" id="{EEB6D139-AF3B-FB85-D669-19FB538D86D7}"/>
              </a:ext>
            </a:extLst>
          </p:cNvPr>
          <p:cNvSpPr/>
          <p:nvPr/>
        </p:nvSpPr>
        <p:spPr>
          <a:xfrm>
            <a:off x="1051924" y="3131485"/>
            <a:ext cx="2955301" cy="306761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4000" dirty="0">
                <a:solidFill>
                  <a:srgbClr val="0070C0"/>
                </a:solidFill>
                <a:latin typeface="AR P丸ゴシック体E" panose="020F0900000000000000" pitchFamily="50" charset="-128"/>
                <a:ea typeface="AR P丸ゴシック体E" panose="020F0900000000000000" pitchFamily="50" charset="-128"/>
              </a:rPr>
              <a:t>　　　</a:t>
            </a:r>
            <a:r>
              <a:rPr kumimoji="1" lang="ja-JP" altLang="en-US" sz="2400" dirty="0">
                <a:solidFill>
                  <a:srgbClr val="0070C0"/>
                </a:solidFill>
                <a:latin typeface="AR P丸ゴシック体E" panose="020F0900000000000000" pitchFamily="50" charset="-128"/>
                <a:ea typeface="AR P丸ゴシック体E" panose="020F0900000000000000" pitchFamily="50" charset="-128"/>
              </a:rPr>
              <a:t>　</a:t>
            </a:r>
            <a:endParaRPr kumimoji="1" lang="ja-JP" altLang="en-US" sz="4000" dirty="0">
              <a:solidFill>
                <a:srgbClr val="0070C0"/>
              </a:solidFill>
              <a:latin typeface="AR P丸ゴシック体E" panose="020F0900000000000000" pitchFamily="50" charset="-128"/>
              <a:ea typeface="AR P丸ゴシック体E" panose="020F0900000000000000" pitchFamily="50" charset="-128"/>
            </a:endParaRPr>
          </a:p>
        </p:txBody>
      </p:sp>
      <p:sp>
        <p:nvSpPr>
          <p:cNvPr id="4" name="テキスト ボックス 3">
            <a:extLst>
              <a:ext uri="{FF2B5EF4-FFF2-40B4-BE49-F238E27FC236}">
                <a16:creationId xmlns:a16="http://schemas.microsoft.com/office/drawing/2014/main" id="{C18EDB40-A239-CCF7-199B-CEF0BA924592}"/>
              </a:ext>
            </a:extLst>
          </p:cNvPr>
          <p:cNvSpPr txBox="1"/>
          <p:nvPr/>
        </p:nvSpPr>
        <p:spPr>
          <a:xfrm>
            <a:off x="308914" y="348348"/>
            <a:ext cx="8735071" cy="1569660"/>
          </a:xfrm>
          <a:prstGeom prst="rect">
            <a:avLst/>
          </a:prstGeom>
          <a:noFill/>
        </p:spPr>
        <p:txBody>
          <a:bodyPr wrap="square" rtlCol="0">
            <a:spAutoFit/>
          </a:bodyPr>
          <a:lstStyle/>
          <a:p>
            <a:pPr algn="ctr"/>
            <a:r>
              <a:rPr kumimoji="1" lang="ja-JP" altLang="en-US" sz="3200" dirty="0">
                <a:highlight>
                  <a:srgbClr val="00FFFF"/>
                </a:highlight>
                <a:latin typeface="AR P丸ゴシック体E" panose="020F0900000000000000" pitchFamily="50" charset="-128"/>
                <a:ea typeface="AR P丸ゴシック体E" panose="020F0900000000000000" pitchFamily="50" charset="-128"/>
              </a:rPr>
              <a:t>学力</a:t>
            </a:r>
            <a:r>
              <a:rPr kumimoji="1" lang="ja-JP" altLang="en-US" sz="3200" dirty="0">
                <a:latin typeface="AR P丸ゴシック体E" panose="020F0900000000000000" pitchFamily="50" charset="-128"/>
                <a:ea typeface="AR P丸ゴシック体E" panose="020F0900000000000000" pitchFamily="50" charset="-128"/>
              </a:rPr>
              <a:t>の代表として</a:t>
            </a:r>
            <a:r>
              <a:rPr kumimoji="1" lang="ja-JP" altLang="en-US" sz="3200" dirty="0">
                <a:highlight>
                  <a:srgbClr val="FFFF00"/>
                </a:highlight>
                <a:latin typeface="AR P丸ゴシック体E" panose="020F0900000000000000" pitchFamily="50" charset="-128"/>
                <a:ea typeface="AR P丸ゴシック体E" panose="020F0900000000000000" pitchFamily="50" charset="-128"/>
              </a:rPr>
              <a:t>よく考える子</a:t>
            </a:r>
            <a:r>
              <a:rPr kumimoji="1" lang="ja-JP" altLang="en-US" sz="3200" dirty="0">
                <a:latin typeface="AR P丸ゴシック体E" panose="020F0900000000000000" pitchFamily="50" charset="-128"/>
                <a:ea typeface="AR P丸ゴシック体E" panose="020F0900000000000000" pitchFamily="50" charset="-128"/>
              </a:rPr>
              <a:t>が掲げられている</a:t>
            </a:r>
            <a:endParaRPr kumimoji="1" lang="en-US" altLang="ja-JP" sz="3200" dirty="0">
              <a:latin typeface="AR P丸ゴシック体E" panose="020F0900000000000000" pitchFamily="50" charset="-128"/>
              <a:ea typeface="AR P丸ゴシック体E" panose="020F0900000000000000" pitchFamily="50" charset="-128"/>
            </a:endParaRPr>
          </a:p>
          <a:p>
            <a:pPr algn="ctr"/>
            <a:r>
              <a:rPr kumimoji="1" lang="ja-JP" altLang="en-US" sz="3200" dirty="0">
                <a:latin typeface="AR P丸ゴシック体E" panose="020F0900000000000000" pitchFamily="50" charset="-128"/>
                <a:ea typeface="AR P丸ゴシック体E" panose="020F0900000000000000" pitchFamily="50" charset="-128"/>
              </a:rPr>
              <a:t>「確かな学力」って</a:t>
            </a:r>
            <a:r>
              <a:rPr kumimoji="1" lang="ja-JP" altLang="en-US" sz="3200" dirty="0">
                <a:highlight>
                  <a:srgbClr val="FFFF00"/>
                </a:highlight>
                <a:latin typeface="AR P丸ゴシック体E" panose="020F0900000000000000" pitchFamily="50" charset="-128"/>
                <a:ea typeface="AR P丸ゴシック体E" panose="020F0900000000000000" pitchFamily="50" charset="-128"/>
              </a:rPr>
              <a:t>思考力</a:t>
            </a:r>
            <a:r>
              <a:rPr kumimoji="1" lang="ja-JP" altLang="en-US" sz="3200" dirty="0">
                <a:latin typeface="AR P丸ゴシック体E" panose="020F0900000000000000" pitchFamily="50" charset="-128"/>
                <a:ea typeface="AR P丸ゴシック体E" panose="020F0900000000000000" pitchFamily="50" charset="-128"/>
              </a:rPr>
              <a:t>だけかな？</a:t>
            </a:r>
            <a:endParaRPr kumimoji="1" lang="en-US" altLang="ja-JP" sz="3200" dirty="0">
              <a:latin typeface="AR P丸ゴシック体E" panose="020F0900000000000000" pitchFamily="50" charset="-128"/>
              <a:ea typeface="AR P丸ゴシック体E" panose="020F0900000000000000" pitchFamily="50" charset="-128"/>
            </a:endParaRPr>
          </a:p>
          <a:p>
            <a:pPr algn="ctr"/>
            <a:r>
              <a:rPr kumimoji="1" lang="ja-JP" altLang="en-US" sz="3200" dirty="0">
                <a:latin typeface="AR P丸ゴシック体E" panose="020F0900000000000000" pitchFamily="50" charset="-128"/>
                <a:ea typeface="AR P丸ゴシック体E" panose="020F0900000000000000" pitchFamily="50" charset="-128"/>
              </a:rPr>
              <a:t>他にどんな</a:t>
            </a:r>
            <a:r>
              <a:rPr kumimoji="1" lang="ja-JP" altLang="en-US" sz="3200" dirty="0">
                <a:highlight>
                  <a:srgbClr val="FFFF00"/>
                </a:highlight>
                <a:latin typeface="AR P丸ゴシック体E" panose="020F0900000000000000" pitchFamily="50" charset="-128"/>
                <a:ea typeface="AR P丸ゴシック体E" panose="020F0900000000000000" pitchFamily="50" charset="-128"/>
              </a:rPr>
              <a:t>「力」</a:t>
            </a:r>
            <a:r>
              <a:rPr kumimoji="1" lang="ja-JP" altLang="en-US" sz="3200" dirty="0">
                <a:latin typeface="AR P丸ゴシック体E" panose="020F0900000000000000" pitchFamily="50" charset="-128"/>
                <a:ea typeface="AR P丸ゴシック体E" panose="020F0900000000000000" pitchFamily="50" charset="-128"/>
              </a:rPr>
              <a:t>があるのだろう。</a:t>
            </a:r>
            <a:endParaRPr kumimoji="1" lang="en-US" altLang="ja-JP" sz="3200" dirty="0">
              <a:latin typeface="AR P丸ゴシック体E" panose="020F0900000000000000" pitchFamily="50" charset="-128"/>
              <a:ea typeface="AR P丸ゴシック体E" panose="020F0900000000000000" pitchFamily="50" charset="-128"/>
            </a:endParaRPr>
          </a:p>
        </p:txBody>
      </p:sp>
      <p:sp>
        <p:nvSpPr>
          <p:cNvPr id="6" name="テキスト ボックス 5">
            <a:extLst>
              <a:ext uri="{FF2B5EF4-FFF2-40B4-BE49-F238E27FC236}">
                <a16:creationId xmlns:a16="http://schemas.microsoft.com/office/drawing/2014/main" id="{2C1B9453-5FD7-6537-3D76-2DE08B8C8C43}"/>
              </a:ext>
            </a:extLst>
          </p:cNvPr>
          <p:cNvSpPr txBox="1"/>
          <p:nvPr/>
        </p:nvSpPr>
        <p:spPr>
          <a:xfrm>
            <a:off x="1679505" y="3442795"/>
            <a:ext cx="1292662" cy="3277500"/>
          </a:xfrm>
          <a:prstGeom prst="rect">
            <a:avLst/>
          </a:prstGeom>
          <a:noFill/>
        </p:spPr>
        <p:txBody>
          <a:bodyPr vert="eaVert" wrap="none" rtlCol="0">
            <a:spAutoFit/>
          </a:bodyPr>
          <a:lstStyle/>
          <a:p>
            <a:r>
              <a:rPr kumimoji="1" lang="ja-JP" altLang="en-US" sz="3600" dirty="0">
                <a:highlight>
                  <a:srgbClr val="FFFF00"/>
                </a:highlight>
                <a:latin typeface="AR P丸ゴシック体E" panose="020F0900000000000000" pitchFamily="50" charset="-128"/>
                <a:ea typeface="AR P丸ゴシック体E" panose="020F0900000000000000" pitchFamily="50" charset="-128"/>
              </a:rPr>
              <a:t>よく考える子</a:t>
            </a:r>
            <a:endParaRPr kumimoji="1" lang="en-US" altLang="ja-JP" sz="3600" dirty="0">
              <a:highlight>
                <a:srgbClr val="FFFF00"/>
              </a:highlight>
              <a:latin typeface="AR P丸ゴシック体E" panose="020F0900000000000000" pitchFamily="50" charset="-128"/>
              <a:ea typeface="AR P丸ゴシック体E" panose="020F0900000000000000" pitchFamily="50" charset="-128"/>
            </a:endParaRPr>
          </a:p>
          <a:p>
            <a:r>
              <a:rPr kumimoji="1" lang="ja-JP" altLang="en-US" sz="3600" dirty="0">
                <a:latin typeface="AR P丸ゴシック体E" panose="020F0900000000000000" pitchFamily="50" charset="-128"/>
                <a:ea typeface="AR P丸ゴシック体E" panose="020F0900000000000000" pitchFamily="50" charset="-128"/>
              </a:rPr>
              <a:t>　（　</a:t>
            </a:r>
            <a:r>
              <a:rPr kumimoji="1" lang="ja-JP" altLang="en-US" sz="3600" dirty="0">
                <a:highlight>
                  <a:srgbClr val="FFFF00"/>
                </a:highlight>
                <a:latin typeface="AR P丸ゴシック体E" panose="020F0900000000000000" pitchFamily="50" charset="-128"/>
                <a:ea typeface="AR P丸ゴシック体E" panose="020F0900000000000000" pitchFamily="50" charset="-128"/>
              </a:rPr>
              <a:t>思考力</a:t>
            </a:r>
            <a:r>
              <a:rPr kumimoji="1" lang="ja-JP" altLang="en-US" sz="3600" dirty="0">
                <a:latin typeface="AR P丸ゴシック体E" panose="020F0900000000000000" pitchFamily="50" charset="-128"/>
                <a:ea typeface="AR P丸ゴシック体E" panose="020F0900000000000000" pitchFamily="50" charset="-128"/>
              </a:rPr>
              <a:t>　）　</a:t>
            </a:r>
            <a:r>
              <a:rPr kumimoji="1" lang="ja-JP" altLang="en-US" sz="3600" dirty="0">
                <a:solidFill>
                  <a:srgbClr val="FFFF00"/>
                </a:solidFill>
                <a:latin typeface="AR P丸ゴシック体E" panose="020F0900000000000000" pitchFamily="50" charset="-128"/>
                <a:ea typeface="AR P丸ゴシック体E" panose="020F0900000000000000" pitchFamily="50" charset="-128"/>
              </a:rPr>
              <a:t>、</a:t>
            </a:r>
            <a:r>
              <a:rPr kumimoji="1" lang="ja-JP" altLang="en-US" sz="3600" dirty="0">
                <a:latin typeface="AR P丸ゴシック体E" panose="020F0900000000000000" pitchFamily="50" charset="-128"/>
                <a:ea typeface="AR P丸ゴシック体E" panose="020F0900000000000000" pitchFamily="50" charset="-128"/>
              </a:rPr>
              <a:t>　</a:t>
            </a:r>
          </a:p>
        </p:txBody>
      </p:sp>
      <p:sp>
        <p:nvSpPr>
          <p:cNvPr id="7" name="テキスト ボックス 6">
            <a:extLst>
              <a:ext uri="{FF2B5EF4-FFF2-40B4-BE49-F238E27FC236}">
                <a16:creationId xmlns:a16="http://schemas.microsoft.com/office/drawing/2014/main" id="{85F83BA2-3F69-9E82-D952-4BEBECADF0F1}"/>
              </a:ext>
            </a:extLst>
          </p:cNvPr>
          <p:cNvSpPr txBox="1"/>
          <p:nvPr/>
        </p:nvSpPr>
        <p:spPr>
          <a:xfrm>
            <a:off x="3335501" y="2098703"/>
            <a:ext cx="2083666" cy="538609"/>
          </a:xfrm>
          <a:prstGeom prst="rect">
            <a:avLst/>
          </a:prstGeom>
          <a:solidFill>
            <a:srgbClr val="76E3FF"/>
          </a:solidFill>
        </p:spPr>
        <p:txBody>
          <a:bodyPr wrap="square" rtlCol="0">
            <a:spAutoFit/>
          </a:bodyPr>
          <a:lstStyle/>
          <a:p>
            <a:pPr algn="ctr"/>
            <a:r>
              <a:rPr kumimoji="1" lang="ja-JP" altLang="en-US" sz="2900" dirty="0">
                <a:latin typeface="AR P丸ゴシック体E" panose="020F0900000000000000" pitchFamily="50" charset="-128"/>
                <a:ea typeface="AR P丸ゴシック体E" panose="020F0900000000000000" pitchFamily="50" charset="-128"/>
              </a:rPr>
              <a:t>確かな学力</a:t>
            </a:r>
            <a:endParaRPr kumimoji="1" lang="en-US" altLang="ja-JP" sz="2900" dirty="0">
              <a:latin typeface="AR P丸ゴシック体E" panose="020F0900000000000000" pitchFamily="50" charset="-128"/>
              <a:ea typeface="AR P丸ゴシック体E" panose="020F0900000000000000" pitchFamily="50" charset="-128"/>
            </a:endParaRPr>
          </a:p>
        </p:txBody>
      </p:sp>
      <p:sp>
        <p:nvSpPr>
          <p:cNvPr id="9" name="テキスト ボックス 8">
            <a:extLst>
              <a:ext uri="{FF2B5EF4-FFF2-40B4-BE49-F238E27FC236}">
                <a16:creationId xmlns:a16="http://schemas.microsoft.com/office/drawing/2014/main" id="{AD491952-A1A0-8DB6-616B-A392CF3E7289}"/>
              </a:ext>
            </a:extLst>
          </p:cNvPr>
          <p:cNvSpPr txBox="1"/>
          <p:nvPr/>
        </p:nvSpPr>
        <p:spPr>
          <a:xfrm>
            <a:off x="3627488" y="5472703"/>
            <a:ext cx="4264004" cy="954107"/>
          </a:xfrm>
          <a:prstGeom prst="rect">
            <a:avLst/>
          </a:prstGeom>
          <a:noFill/>
        </p:spPr>
        <p:txBody>
          <a:bodyPr wrap="square">
            <a:spAutoFit/>
          </a:bodyPr>
          <a:lstStyle/>
          <a:p>
            <a:r>
              <a:rPr kumimoji="1" lang="ja-JP" altLang="en-US" sz="2800" dirty="0">
                <a:solidFill>
                  <a:schemeClr val="accent1"/>
                </a:solidFill>
                <a:latin typeface="AR P丸ゴシック体E" panose="020F0900000000000000" pitchFamily="50" charset="-128"/>
                <a:ea typeface="AR P丸ゴシック体E" panose="020F0900000000000000" pitchFamily="50" charset="-128"/>
              </a:rPr>
              <a:t>あなたはどう思います？</a:t>
            </a:r>
            <a:endParaRPr kumimoji="1" lang="en-US" altLang="ja-JP" sz="2800" dirty="0">
              <a:solidFill>
                <a:schemeClr val="accent1"/>
              </a:solidFill>
              <a:latin typeface="AR P丸ゴシック体E" panose="020F0900000000000000" pitchFamily="50" charset="-128"/>
              <a:ea typeface="AR P丸ゴシック体E" panose="020F0900000000000000" pitchFamily="50" charset="-128"/>
            </a:endParaRPr>
          </a:p>
          <a:p>
            <a:r>
              <a:rPr kumimoji="1" lang="ja-JP" altLang="en-US" sz="2800" dirty="0">
                <a:solidFill>
                  <a:schemeClr val="accent1"/>
                </a:solidFill>
                <a:latin typeface="AR P丸ゴシック体E" panose="020F0900000000000000" pitchFamily="50" charset="-128"/>
                <a:ea typeface="AR P丸ゴシック体E" panose="020F0900000000000000" pitchFamily="50" charset="-128"/>
              </a:rPr>
              <a:t>あと３つは書き出しましょう。</a:t>
            </a:r>
            <a:endParaRPr kumimoji="1" lang="en-US" altLang="ja-JP" sz="2800" dirty="0">
              <a:solidFill>
                <a:schemeClr val="accent1"/>
              </a:solidFill>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367329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1000"/>
                                        <p:tgtEl>
                                          <p:spTgt spid="4">
                                            <p:txEl>
                                              <p:pRg st="2" end="2"/>
                                            </p:txEl>
                                          </p:spTgt>
                                        </p:tgtEl>
                                      </p:cBhvr>
                                    </p:animEffect>
                                    <p:anim calcmode="lin" valueType="num">
                                      <p:cBhvr>
                                        <p:cTn id="2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fade">
                                      <p:cBhvr>
                                        <p:cTn id="34" dur="1000"/>
                                        <p:tgtEl>
                                          <p:spTgt spid="9">
                                            <p:txEl>
                                              <p:pRg st="0" end="0"/>
                                            </p:txEl>
                                          </p:spTgt>
                                        </p:tgtEl>
                                      </p:cBhvr>
                                    </p:animEffect>
                                    <p:anim calcmode="lin" valueType="num">
                                      <p:cBhvr>
                                        <p:cTn id="3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42" presetClass="entr" presetSubtype="0" fill="hold" nodeType="afterEffect">
                                  <p:stCondLst>
                                    <p:cond delay="0"/>
                                  </p:stCondLst>
                                  <p:childTnLst>
                                    <p:set>
                                      <p:cBhvr>
                                        <p:cTn id="39" dur="1" fill="hold">
                                          <p:stCondLst>
                                            <p:cond delay="0"/>
                                          </p:stCondLst>
                                        </p:cTn>
                                        <p:tgtEl>
                                          <p:spTgt spid="9">
                                            <p:txEl>
                                              <p:pRg st="1" end="1"/>
                                            </p:txEl>
                                          </p:spTgt>
                                        </p:tgtEl>
                                        <p:attrNameLst>
                                          <p:attrName>style.visibility</p:attrName>
                                        </p:attrNameLst>
                                      </p:cBhvr>
                                      <p:to>
                                        <p:strVal val="visible"/>
                                      </p:to>
                                    </p:set>
                                    <p:animEffect transition="in" filter="fade">
                                      <p:cBhvr>
                                        <p:cTn id="40" dur="1000"/>
                                        <p:tgtEl>
                                          <p:spTgt spid="9">
                                            <p:txEl>
                                              <p:pRg st="1" end="1"/>
                                            </p:txEl>
                                          </p:spTgt>
                                        </p:tgtEl>
                                      </p:cBhvr>
                                    </p:animEffect>
                                    <p:anim calcmode="lin" valueType="num">
                                      <p:cBhvr>
                                        <p:cTn id="41"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B527E-AF6E-AFDE-5B7F-A66FA3A16A2D}"/>
            </a:ext>
          </a:extLst>
        </p:cNvPr>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728F3838-C96F-8121-B923-4158B5B98480}"/>
              </a:ext>
            </a:extLst>
          </p:cNvPr>
          <p:cNvGrpSpPr/>
          <p:nvPr/>
        </p:nvGrpSpPr>
        <p:grpSpPr>
          <a:xfrm>
            <a:off x="1465727" y="1331260"/>
            <a:ext cx="6683190" cy="5251075"/>
            <a:chOff x="2322978" y="1452282"/>
            <a:chExt cx="5078971" cy="4114800"/>
          </a:xfrm>
        </p:grpSpPr>
        <p:pic>
          <p:nvPicPr>
            <p:cNvPr id="4" name="図 3">
              <a:extLst>
                <a:ext uri="{FF2B5EF4-FFF2-40B4-BE49-F238E27FC236}">
                  <a16:creationId xmlns:a16="http://schemas.microsoft.com/office/drawing/2014/main" id="{5074895C-D6C8-A83D-2723-60330AD0CB3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42942" t="40863" r="11616" b="7391"/>
            <a:stretch/>
          </p:blipFill>
          <p:spPr bwMode="auto">
            <a:xfrm>
              <a:off x="2322978" y="1452282"/>
              <a:ext cx="5078971" cy="4114800"/>
            </a:xfrm>
            <a:prstGeom prst="rect">
              <a:avLst/>
            </a:prstGeom>
            <a:ln>
              <a:noFill/>
            </a:ln>
            <a:extLst>
              <a:ext uri="{53640926-AAD7-44D8-BBD7-CCE9431645EC}">
                <a14:shadowObscured xmlns:a14="http://schemas.microsoft.com/office/drawing/2010/main"/>
              </a:ext>
            </a:extLst>
          </p:spPr>
        </p:pic>
        <p:sp>
          <p:nvSpPr>
            <p:cNvPr id="9" name="楕円 8">
              <a:extLst>
                <a:ext uri="{FF2B5EF4-FFF2-40B4-BE49-F238E27FC236}">
                  <a16:creationId xmlns:a16="http://schemas.microsoft.com/office/drawing/2014/main" id="{364C2D1E-B9B8-8421-0E61-4663634DB138}"/>
                </a:ext>
              </a:extLst>
            </p:cNvPr>
            <p:cNvSpPr/>
            <p:nvPr/>
          </p:nvSpPr>
          <p:spPr>
            <a:xfrm>
              <a:off x="2322978" y="1815353"/>
              <a:ext cx="739589" cy="914400"/>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0D36E6B4-6627-D525-70E3-D1F0C1C02E74}"/>
              </a:ext>
            </a:extLst>
          </p:cNvPr>
          <p:cNvSpPr txBox="1"/>
          <p:nvPr/>
        </p:nvSpPr>
        <p:spPr>
          <a:xfrm>
            <a:off x="399101" y="204547"/>
            <a:ext cx="2223075" cy="892552"/>
          </a:xfrm>
          <a:prstGeom prst="rect">
            <a:avLst/>
          </a:prstGeom>
          <a:solidFill>
            <a:srgbClr val="76E3FF"/>
          </a:solidFill>
        </p:spPr>
        <p:txBody>
          <a:bodyPr wrap="square" rtlCol="0">
            <a:spAutoFit/>
          </a:bodyPr>
          <a:lstStyle/>
          <a:p>
            <a:pPr algn="ctr"/>
            <a:r>
              <a:rPr kumimoji="1" lang="ja-JP" altLang="en-US" sz="3200" dirty="0">
                <a:latin typeface="AR P丸ゴシック体E" panose="020F0900000000000000" pitchFamily="50" charset="-128"/>
                <a:ea typeface="AR P丸ゴシック体E" panose="020F0900000000000000" pitchFamily="50" charset="-128"/>
              </a:rPr>
              <a:t>確かな学力</a:t>
            </a:r>
            <a:endParaRPr kumimoji="1" lang="en-US" altLang="ja-JP" sz="3200" dirty="0">
              <a:latin typeface="AR P丸ゴシック体E" panose="020F0900000000000000" pitchFamily="50" charset="-128"/>
              <a:ea typeface="AR P丸ゴシック体E" panose="020F0900000000000000" pitchFamily="50" charset="-128"/>
            </a:endParaRPr>
          </a:p>
          <a:p>
            <a:pPr algn="ctr"/>
            <a:r>
              <a:rPr kumimoji="1" lang="ja-JP" altLang="en-US" sz="2000" dirty="0">
                <a:latin typeface="AR P丸ゴシック体E" panose="020F0900000000000000" pitchFamily="50" charset="-128"/>
                <a:ea typeface="AR P丸ゴシック体E" panose="020F0900000000000000" pitchFamily="50" charset="-128"/>
              </a:rPr>
              <a:t>（文部科学省）</a:t>
            </a:r>
          </a:p>
        </p:txBody>
      </p:sp>
      <p:sp>
        <p:nvSpPr>
          <p:cNvPr id="5" name="テキスト ボックス 4">
            <a:extLst>
              <a:ext uri="{FF2B5EF4-FFF2-40B4-BE49-F238E27FC236}">
                <a16:creationId xmlns:a16="http://schemas.microsoft.com/office/drawing/2014/main" id="{42922DD8-E546-B3B3-D1B4-EE27FEAC3719}"/>
              </a:ext>
            </a:extLst>
          </p:cNvPr>
          <p:cNvSpPr txBox="1"/>
          <p:nvPr/>
        </p:nvSpPr>
        <p:spPr>
          <a:xfrm>
            <a:off x="2762126" y="96769"/>
            <a:ext cx="6381875" cy="954107"/>
          </a:xfrm>
          <a:prstGeom prst="rect">
            <a:avLst/>
          </a:prstGeom>
          <a:solidFill>
            <a:srgbClr val="FFFFFF"/>
          </a:solidFill>
        </p:spPr>
        <p:txBody>
          <a:bodyPr wrap="none" rtlCol="0">
            <a:spAutoFit/>
          </a:bodyPr>
          <a:lstStyle/>
          <a:p>
            <a:r>
              <a:rPr kumimoji="1" lang="ja-JP" altLang="en-US" sz="2800" dirty="0">
                <a:solidFill>
                  <a:schemeClr val="accent1"/>
                </a:solidFill>
                <a:latin typeface="AR P丸ゴシック体E" panose="020F0900000000000000" pitchFamily="50" charset="-128"/>
                <a:ea typeface="AR P丸ゴシック体E" panose="020F0900000000000000" pitchFamily="50" charset="-128"/>
              </a:rPr>
              <a:t>学びで</a:t>
            </a:r>
            <a:r>
              <a:rPr kumimoji="1" lang="ja-JP" altLang="en-US" sz="2800" dirty="0">
                <a:solidFill>
                  <a:schemeClr val="accent1"/>
                </a:solidFill>
                <a:highlight>
                  <a:srgbClr val="FFFF00"/>
                </a:highlight>
                <a:latin typeface="AR P丸ゴシック体E" panose="020F0900000000000000" pitchFamily="50" charset="-128"/>
                <a:ea typeface="AR P丸ゴシック体E" panose="020F0900000000000000" pitchFamily="50" charset="-128"/>
              </a:rPr>
              <a:t>育つ順</a:t>
            </a:r>
            <a:r>
              <a:rPr kumimoji="1" lang="ja-JP" altLang="en-US" sz="2800" dirty="0">
                <a:solidFill>
                  <a:schemeClr val="accent1"/>
                </a:solidFill>
                <a:latin typeface="AR P丸ゴシック体E" panose="020F0900000000000000" pitchFamily="50" charset="-128"/>
                <a:ea typeface="AR P丸ゴシック体E" panose="020F0900000000000000" pitchFamily="50" charset="-128"/>
              </a:rPr>
              <a:t>に 番号をつけてみようか。</a:t>
            </a:r>
            <a:endParaRPr kumimoji="1" lang="en-US" altLang="ja-JP" sz="2800" dirty="0">
              <a:solidFill>
                <a:schemeClr val="accent1"/>
              </a:solidFill>
              <a:latin typeface="AR P丸ゴシック体E" panose="020F0900000000000000" pitchFamily="50" charset="-128"/>
              <a:ea typeface="AR P丸ゴシック体E" panose="020F0900000000000000" pitchFamily="50" charset="-128"/>
            </a:endParaRPr>
          </a:p>
          <a:p>
            <a:r>
              <a:rPr kumimoji="1" lang="ja-JP" altLang="en-US" sz="2800" dirty="0">
                <a:solidFill>
                  <a:schemeClr val="accent1"/>
                </a:solidFill>
                <a:latin typeface="AR P丸ゴシック体E" panose="020F0900000000000000" pitchFamily="50" charset="-128"/>
                <a:ea typeface="AR P丸ゴシック体E" panose="020F0900000000000000" pitchFamily="50" charset="-128"/>
              </a:rPr>
              <a:t>お近くの方と相談してもいいですよ。</a:t>
            </a:r>
          </a:p>
        </p:txBody>
      </p:sp>
      <p:sp>
        <p:nvSpPr>
          <p:cNvPr id="2" name="テキスト ボックス 1">
            <a:extLst>
              <a:ext uri="{FF2B5EF4-FFF2-40B4-BE49-F238E27FC236}">
                <a16:creationId xmlns:a16="http://schemas.microsoft.com/office/drawing/2014/main" id="{512AA7A0-1012-7BFF-466F-98D53F00E954}"/>
              </a:ext>
            </a:extLst>
          </p:cNvPr>
          <p:cNvSpPr txBox="1"/>
          <p:nvPr/>
        </p:nvSpPr>
        <p:spPr>
          <a:xfrm>
            <a:off x="870693" y="3424828"/>
            <a:ext cx="595035" cy="584775"/>
          </a:xfrm>
          <a:prstGeom prst="rect">
            <a:avLst/>
          </a:prstGeom>
          <a:noFill/>
        </p:spPr>
        <p:txBody>
          <a:bodyPr wrap="none" rtlCol="0">
            <a:spAutoFit/>
          </a:bodyPr>
          <a:lstStyle/>
          <a:p>
            <a:r>
              <a:rPr kumimoji="1" lang="ja-JP" altLang="en-US" sz="3200" b="1" dirty="0">
                <a:latin typeface="AR P丸ゴシック体E" panose="020F0900000000000000" pitchFamily="50" charset="-128"/>
                <a:ea typeface="AR P丸ゴシック体E" panose="020F0900000000000000" pitchFamily="50" charset="-128"/>
              </a:rPr>
              <a:t>①</a:t>
            </a:r>
          </a:p>
        </p:txBody>
      </p:sp>
      <p:sp>
        <p:nvSpPr>
          <p:cNvPr id="12" name="テキスト ボックス 11">
            <a:extLst>
              <a:ext uri="{FF2B5EF4-FFF2-40B4-BE49-F238E27FC236}">
                <a16:creationId xmlns:a16="http://schemas.microsoft.com/office/drawing/2014/main" id="{5064B8B0-403D-7734-51D0-A361B951FDC4}"/>
              </a:ext>
            </a:extLst>
          </p:cNvPr>
          <p:cNvSpPr txBox="1"/>
          <p:nvPr/>
        </p:nvSpPr>
        <p:spPr>
          <a:xfrm>
            <a:off x="2348990" y="1448415"/>
            <a:ext cx="595035" cy="584775"/>
          </a:xfrm>
          <a:prstGeom prst="rect">
            <a:avLst/>
          </a:prstGeom>
          <a:noFill/>
        </p:spPr>
        <p:txBody>
          <a:bodyPr wrap="none" rtlCol="0">
            <a:spAutoFit/>
          </a:bodyPr>
          <a:lstStyle/>
          <a:p>
            <a:r>
              <a:rPr kumimoji="1" lang="ja-JP" altLang="en-US" sz="3200" b="1" dirty="0">
                <a:latin typeface="AR P丸ゴシック体E" panose="020F0900000000000000" pitchFamily="50" charset="-128"/>
                <a:ea typeface="AR P丸ゴシック体E" panose="020F0900000000000000" pitchFamily="50" charset="-128"/>
              </a:rPr>
              <a:t>②</a:t>
            </a:r>
          </a:p>
        </p:txBody>
      </p:sp>
      <p:sp>
        <p:nvSpPr>
          <p:cNvPr id="13" name="テキスト ボックス 12">
            <a:extLst>
              <a:ext uri="{FF2B5EF4-FFF2-40B4-BE49-F238E27FC236}">
                <a16:creationId xmlns:a16="http://schemas.microsoft.com/office/drawing/2014/main" id="{1BE34C74-225A-EFA8-E137-7A5A55D3D76A}"/>
              </a:ext>
            </a:extLst>
          </p:cNvPr>
          <p:cNvSpPr txBox="1"/>
          <p:nvPr/>
        </p:nvSpPr>
        <p:spPr>
          <a:xfrm>
            <a:off x="4456017" y="985084"/>
            <a:ext cx="595035" cy="584775"/>
          </a:xfrm>
          <a:prstGeom prst="rect">
            <a:avLst/>
          </a:prstGeom>
          <a:noFill/>
        </p:spPr>
        <p:txBody>
          <a:bodyPr wrap="none" rtlCol="0">
            <a:spAutoFit/>
          </a:bodyPr>
          <a:lstStyle/>
          <a:p>
            <a:r>
              <a:rPr kumimoji="1" lang="ja-JP" altLang="en-US" sz="3200" b="1" dirty="0">
                <a:latin typeface="AR P丸ゴシック体E" panose="020F0900000000000000" pitchFamily="50" charset="-128"/>
                <a:ea typeface="AR P丸ゴシック体E" panose="020F0900000000000000" pitchFamily="50" charset="-128"/>
              </a:rPr>
              <a:t>③</a:t>
            </a:r>
          </a:p>
        </p:txBody>
      </p:sp>
      <p:sp>
        <p:nvSpPr>
          <p:cNvPr id="14" name="テキスト ボックス 13">
            <a:extLst>
              <a:ext uri="{FF2B5EF4-FFF2-40B4-BE49-F238E27FC236}">
                <a16:creationId xmlns:a16="http://schemas.microsoft.com/office/drawing/2014/main" id="{28715E28-0BCC-BA70-BD1B-DFE829FC9664}"/>
              </a:ext>
            </a:extLst>
          </p:cNvPr>
          <p:cNvSpPr txBox="1"/>
          <p:nvPr/>
        </p:nvSpPr>
        <p:spPr>
          <a:xfrm>
            <a:off x="6575613" y="1521547"/>
            <a:ext cx="595035" cy="584775"/>
          </a:xfrm>
          <a:prstGeom prst="rect">
            <a:avLst/>
          </a:prstGeom>
          <a:noFill/>
        </p:spPr>
        <p:txBody>
          <a:bodyPr wrap="none" rtlCol="0">
            <a:spAutoFit/>
          </a:bodyPr>
          <a:lstStyle/>
          <a:p>
            <a:r>
              <a:rPr kumimoji="1" lang="ja-JP" altLang="en-US" sz="3200" b="1" dirty="0">
                <a:latin typeface="AR P丸ゴシック体E" panose="020F0900000000000000" pitchFamily="50" charset="-128"/>
                <a:ea typeface="AR P丸ゴシック体E" panose="020F0900000000000000" pitchFamily="50" charset="-128"/>
              </a:rPr>
              <a:t>④</a:t>
            </a:r>
          </a:p>
        </p:txBody>
      </p:sp>
      <p:sp>
        <p:nvSpPr>
          <p:cNvPr id="15" name="テキスト ボックス 14">
            <a:extLst>
              <a:ext uri="{FF2B5EF4-FFF2-40B4-BE49-F238E27FC236}">
                <a16:creationId xmlns:a16="http://schemas.microsoft.com/office/drawing/2014/main" id="{073E874F-B86B-DD1F-421D-891630B3BDF7}"/>
              </a:ext>
            </a:extLst>
          </p:cNvPr>
          <p:cNvSpPr txBox="1"/>
          <p:nvPr/>
        </p:nvSpPr>
        <p:spPr>
          <a:xfrm>
            <a:off x="8029579" y="3610621"/>
            <a:ext cx="595035" cy="584775"/>
          </a:xfrm>
          <a:prstGeom prst="rect">
            <a:avLst/>
          </a:prstGeom>
          <a:noFill/>
        </p:spPr>
        <p:txBody>
          <a:bodyPr wrap="none" rtlCol="0">
            <a:spAutoFit/>
          </a:bodyPr>
          <a:lstStyle/>
          <a:p>
            <a:r>
              <a:rPr kumimoji="1" lang="ja-JP" altLang="en-US" sz="3200" b="1" dirty="0">
                <a:latin typeface="AR P丸ゴシック体E" panose="020F0900000000000000" pitchFamily="50" charset="-128"/>
                <a:ea typeface="AR P丸ゴシック体E" panose="020F0900000000000000" pitchFamily="50" charset="-128"/>
              </a:rPr>
              <a:t>⑤</a:t>
            </a:r>
          </a:p>
        </p:txBody>
      </p:sp>
      <p:sp>
        <p:nvSpPr>
          <p:cNvPr id="16" name="楕円 15">
            <a:extLst>
              <a:ext uri="{FF2B5EF4-FFF2-40B4-BE49-F238E27FC236}">
                <a16:creationId xmlns:a16="http://schemas.microsoft.com/office/drawing/2014/main" id="{2D1BDA84-26FF-4DAE-DDED-4FA63F6DF130}"/>
              </a:ext>
            </a:extLst>
          </p:cNvPr>
          <p:cNvSpPr/>
          <p:nvPr/>
        </p:nvSpPr>
        <p:spPr>
          <a:xfrm>
            <a:off x="4276166" y="4612342"/>
            <a:ext cx="900953" cy="196999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D7502E90-92B7-1012-3243-C979EFC4FCFA}"/>
              </a:ext>
            </a:extLst>
          </p:cNvPr>
          <p:cNvSpPr/>
          <p:nvPr/>
        </p:nvSpPr>
        <p:spPr>
          <a:xfrm rot="2795912">
            <a:off x="2855500" y="4175123"/>
            <a:ext cx="900953" cy="196999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6D94C7BD-4204-A012-0BCA-972DB3EFC48F}"/>
              </a:ext>
            </a:extLst>
          </p:cNvPr>
          <p:cNvSpPr/>
          <p:nvPr/>
        </p:nvSpPr>
        <p:spPr>
          <a:xfrm rot="18712879">
            <a:off x="5643310" y="4199427"/>
            <a:ext cx="900953" cy="196999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C17F9250-3440-D07E-A5CF-00733D198825}"/>
              </a:ext>
            </a:extLst>
          </p:cNvPr>
          <p:cNvGrpSpPr/>
          <p:nvPr/>
        </p:nvGrpSpPr>
        <p:grpSpPr>
          <a:xfrm>
            <a:off x="403413" y="6129470"/>
            <a:ext cx="8316371" cy="584775"/>
            <a:chOff x="537882" y="6129467"/>
            <a:chExt cx="8316371" cy="584775"/>
          </a:xfrm>
        </p:grpSpPr>
        <p:sp>
          <p:nvSpPr>
            <p:cNvPr id="6" name="楕円 5">
              <a:extLst>
                <a:ext uri="{FF2B5EF4-FFF2-40B4-BE49-F238E27FC236}">
                  <a16:creationId xmlns:a16="http://schemas.microsoft.com/office/drawing/2014/main" id="{97AD7652-BB83-4FEC-F911-E1791112CF93}"/>
                </a:ext>
              </a:extLst>
            </p:cNvPr>
            <p:cNvSpPr/>
            <p:nvPr/>
          </p:nvSpPr>
          <p:spPr>
            <a:xfrm rot="16200000">
              <a:off x="800996" y="5866353"/>
              <a:ext cx="584775" cy="111100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55ACBC3B-662E-AE5A-2E18-98EC138B20F0}"/>
                </a:ext>
              </a:extLst>
            </p:cNvPr>
            <p:cNvSpPr txBox="1"/>
            <p:nvPr/>
          </p:nvSpPr>
          <p:spPr>
            <a:xfrm>
              <a:off x="715487" y="6191022"/>
              <a:ext cx="8138766" cy="523220"/>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知識  も、どれとも関係　　　しているみたいですね</a:t>
              </a:r>
            </a:p>
          </p:txBody>
        </p:sp>
      </p:grpSp>
      <p:sp>
        <p:nvSpPr>
          <p:cNvPr id="20" name="テキスト ボックス 19">
            <a:extLst>
              <a:ext uri="{FF2B5EF4-FFF2-40B4-BE49-F238E27FC236}">
                <a16:creationId xmlns:a16="http://schemas.microsoft.com/office/drawing/2014/main" id="{0BA56A8D-CA9C-14B7-8C61-0F34DF3F8700}"/>
              </a:ext>
            </a:extLst>
          </p:cNvPr>
          <p:cNvSpPr txBox="1"/>
          <p:nvPr/>
        </p:nvSpPr>
        <p:spPr>
          <a:xfrm>
            <a:off x="6929466" y="5003871"/>
            <a:ext cx="2194832" cy="1200329"/>
          </a:xfrm>
          <a:prstGeom prst="rect">
            <a:avLst/>
          </a:prstGeom>
          <a:no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学ぶ意欲は</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学び全体にも</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関係しそうだね</a:t>
            </a:r>
          </a:p>
        </p:txBody>
      </p:sp>
    </p:spTree>
    <p:extLst>
      <p:ext uri="{BB962C8B-B14F-4D97-AF65-F5344CB8AC3E}">
        <p14:creationId xmlns:p14="http://schemas.microsoft.com/office/powerpoint/2010/main" val="192019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1" nodeType="clickEffect">
                                  <p:stCondLst>
                                    <p:cond delay="0"/>
                                  </p:stCondLst>
                                  <p:childTnLst>
                                    <p:animEffect transition="out" filter="fade">
                                      <p:cBhvr>
                                        <p:cTn id="27" dur="1000"/>
                                        <p:tgtEl>
                                          <p:spTgt spid="20"/>
                                        </p:tgtEl>
                                      </p:cBhvr>
                                    </p:animEffect>
                                    <p:anim calcmode="lin" valueType="num">
                                      <p:cBhvr>
                                        <p:cTn id="28" dur="1000"/>
                                        <p:tgtEl>
                                          <p:spTgt spid="20"/>
                                        </p:tgtEl>
                                        <p:attrNameLst>
                                          <p:attrName>ppt_x</p:attrName>
                                        </p:attrNameLst>
                                      </p:cBhvr>
                                      <p:tavLst>
                                        <p:tav tm="0">
                                          <p:val>
                                            <p:strVal val="ppt_x"/>
                                          </p:val>
                                        </p:tav>
                                        <p:tav tm="100000">
                                          <p:val>
                                            <p:strVal val="ppt_x"/>
                                          </p:val>
                                        </p:tav>
                                      </p:tavLst>
                                    </p:anim>
                                    <p:anim calcmode="lin" valueType="num">
                                      <p:cBhvr>
                                        <p:cTn id="29" dur="1000"/>
                                        <p:tgtEl>
                                          <p:spTgt spid="20"/>
                                        </p:tgtEl>
                                        <p:attrNameLst>
                                          <p:attrName>ppt_y</p:attrName>
                                        </p:attrNameLst>
                                      </p:cBhvr>
                                      <p:tavLst>
                                        <p:tav tm="0">
                                          <p:val>
                                            <p:strVal val="ppt_y"/>
                                          </p:val>
                                        </p:tav>
                                        <p:tav tm="100000">
                                          <p:val>
                                            <p:strVal val="ppt_y+.1"/>
                                          </p:val>
                                        </p:tav>
                                      </p:tavLst>
                                    </p:anim>
                                    <p:set>
                                      <p:cBhvr>
                                        <p:cTn id="30" dur="1" fill="hold">
                                          <p:stCondLst>
                                            <p:cond delay="999"/>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
                                            <p:txEl>
                                              <p:pRg st="0" end="0"/>
                                            </p:txEl>
                                          </p:spTgt>
                                        </p:tgtEl>
                                        <p:attrNameLst>
                                          <p:attrName>style.visibility</p:attrName>
                                        </p:attrNameLst>
                                      </p:cBhvr>
                                      <p:to>
                                        <p:strVal val="visible"/>
                                      </p:to>
                                    </p:set>
                                    <p:animEffect transition="in" filter="fade">
                                      <p:cBhvr>
                                        <p:cTn id="63" dur="1000"/>
                                        <p:tgtEl>
                                          <p:spTgt spid="2">
                                            <p:txEl>
                                              <p:pRg st="0" end="0"/>
                                            </p:txEl>
                                          </p:spTgt>
                                        </p:tgtEl>
                                      </p:cBhvr>
                                    </p:animEffect>
                                    <p:anim calcmode="lin" valueType="num">
                                      <p:cBhvr>
                                        <p:cTn id="6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2">
                                            <p:txEl>
                                              <p:pRg st="0" end="0"/>
                                            </p:txEl>
                                          </p:spTgt>
                                        </p:tgtEl>
                                        <p:attrNameLst>
                                          <p:attrName>style.visibility</p:attrName>
                                        </p:attrNameLst>
                                      </p:cBhvr>
                                      <p:to>
                                        <p:strVal val="visible"/>
                                      </p:to>
                                    </p:set>
                                    <p:animEffect transition="in" filter="fade">
                                      <p:cBhvr>
                                        <p:cTn id="70" dur="1000"/>
                                        <p:tgtEl>
                                          <p:spTgt spid="12">
                                            <p:txEl>
                                              <p:pRg st="0" end="0"/>
                                            </p:txEl>
                                          </p:spTgt>
                                        </p:tgtEl>
                                      </p:cBhvr>
                                    </p:animEffect>
                                    <p:anim calcmode="lin" valueType="num">
                                      <p:cBhvr>
                                        <p:cTn id="71"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3">
                                            <p:txEl>
                                              <p:pRg st="0" end="0"/>
                                            </p:txEl>
                                          </p:spTgt>
                                        </p:tgtEl>
                                        <p:attrNameLst>
                                          <p:attrName>style.visibility</p:attrName>
                                        </p:attrNameLst>
                                      </p:cBhvr>
                                      <p:to>
                                        <p:strVal val="visible"/>
                                      </p:to>
                                    </p:set>
                                    <p:animEffect transition="in" filter="fade">
                                      <p:cBhvr>
                                        <p:cTn id="77" dur="1000"/>
                                        <p:tgtEl>
                                          <p:spTgt spid="13">
                                            <p:txEl>
                                              <p:pRg st="0" end="0"/>
                                            </p:txEl>
                                          </p:spTgt>
                                        </p:tgtEl>
                                      </p:cBhvr>
                                    </p:animEffect>
                                    <p:anim calcmode="lin" valueType="num">
                                      <p:cBhvr>
                                        <p:cTn id="7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7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4">
                                            <p:txEl>
                                              <p:pRg st="0" end="0"/>
                                            </p:txEl>
                                          </p:spTgt>
                                        </p:tgtEl>
                                        <p:attrNameLst>
                                          <p:attrName>style.visibility</p:attrName>
                                        </p:attrNameLst>
                                      </p:cBhvr>
                                      <p:to>
                                        <p:strVal val="visible"/>
                                      </p:to>
                                    </p:set>
                                    <p:animEffect transition="in" filter="fade">
                                      <p:cBhvr>
                                        <p:cTn id="84" dur="1000"/>
                                        <p:tgtEl>
                                          <p:spTgt spid="14">
                                            <p:txEl>
                                              <p:pRg st="0" end="0"/>
                                            </p:txEl>
                                          </p:spTgt>
                                        </p:tgtEl>
                                      </p:cBhvr>
                                    </p:animEffect>
                                    <p:anim calcmode="lin" valueType="num">
                                      <p:cBhvr>
                                        <p:cTn id="8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86"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15">
                                            <p:txEl>
                                              <p:pRg st="0" end="0"/>
                                            </p:txEl>
                                          </p:spTgt>
                                        </p:tgtEl>
                                        <p:attrNameLst>
                                          <p:attrName>style.visibility</p:attrName>
                                        </p:attrNameLst>
                                      </p:cBhvr>
                                      <p:to>
                                        <p:strVal val="visible"/>
                                      </p:to>
                                    </p:set>
                                    <p:animEffect transition="in" filter="fade">
                                      <p:cBhvr>
                                        <p:cTn id="91" dur="1000"/>
                                        <p:tgtEl>
                                          <p:spTgt spid="15">
                                            <p:txEl>
                                              <p:pRg st="0" end="0"/>
                                            </p:txEl>
                                          </p:spTgt>
                                        </p:tgtEl>
                                      </p:cBhvr>
                                    </p:animEffect>
                                    <p:anim calcmode="lin" valueType="num">
                                      <p:cBhvr>
                                        <p:cTn id="92"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3"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0" grpId="0"/>
      <p:bldP spid="20"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64A1396-A72A-DCD2-7219-164831DFF245}"/>
              </a:ext>
            </a:extLst>
          </p:cNvPr>
          <p:cNvSpPr txBox="1"/>
          <p:nvPr/>
        </p:nvSpPr>
        <p:spPr>
          <a:xfrm>
            <a:off x="776309" y="2407019"/>
            <a:ext cx="6955750" cy="2913618"/>
          </a:xfrm>
          <a:prstGeom prst="rect">
            <a:avLst/>
          </a:prstGeom>
          <a:noFill/>
        </p:spPr>
        <p:txBody>
          <a:bodyPr vert="eaVert" wrap="none" rtlCol="0">
            <a:spAutoFit/>
          </a:bodyPr>
          <a:lstStyle/>
          <a:p>
            <a:r>
              <a:rPr kumimoji="1" lang="ja-JP" altLang="en-US" sz="4400" dirty="0">
                <a:latin typeface="AR P丸ゴシック体E" panose="020F0900000000000000" pitchFamily="50" charset="-128"/>
                <a:ea typeface="AR P丸ゴシック体E" panose="020F0900000000000000" pitchFamily="50" charset="-128"/>
              </a:rPr>
              <a:t>問題解決力</a:t>
            </a:r>
            <a:endParaRPr kumimoji="1" lang="en-US" altLang="ja-JP" sz="4400" dirty="0">
              <a:latin typeface="AR P丸ゴシック体E" panose="020F0900000000000000" pitchFamily="50" charset="-128"/>
              <a:ea typeface="AR P丸ゴシック体E" panose="020F0900000000000000" pitchFamily="50" charset="-128"/>
            </a:endParaRPr>
          </a:p>
          <a:p>
            <a:endParaRPr kumimoji="1" lang="en-US" altLang="ja-JP" sz="4400" dirty="0">
              <a:latin typeface="AR P丸ゴシック体E" panose="020F0900000000000000" pitchFamily="50" charset="-128"/>
              <a:ea typeface="AR P丸ゴシック体E" panose="020F0900000000000000" pitchFamily="50" charset="-128"/>
            </a:endParaRPr>
          </a:p>
          <a:p>
            <a:r>
              <a:rPr kumimoji="1" lang="ja-JP" altLang="en-US" sz="4400" dirty="0">
                <a:latin typeface="AR P丸ゴシック体E" panose="020F0900000000000000" pitchFamily="50" charset="-128"/>
                <a:ea typeface="AR P丸ゴシック体E" panose="020F0900000000000000" pitchFamily="50" charset="-128"/>
              </a:rPr>
              <a:t>表現力</a:t>
            </a:r>
            <a:endParaRPr kumimoji="1" lang="en-US" altLang="ja-JP" sz="4400" dirty="0">
              <a:latin typeface="AR P丸ゴシック体E" panose="020F0900000000000000" pitchFamily="50" charset="-128"/>
              <a:ea typeface="AR P丸ゴシック体E" panose="020F0900000000000000" pitchFamily="50" charset="-128"/>
            </a:endParaRPr>
          </a:p>
          <a:p>
            <a:r>
              <a:rPr kumimoji="1" lang="ja-JP" altLang="en-US" sz="4400" dirty="0">
                <a:latin typeface="AR P丸ゴシック体E" panose="020F0900000000000000" pitchFamily="50" charset="-128"/>
                <a:ea typeface="AR P丸ゴシック体E" panose="020F0900000000000000" pitchFamily="50" charset="-128"/>
              </a:rPr>
              <a:t>　　</a:t>
            </a:r>
            <a:endParaRPr kumimoji="1" lang="en-US" altLang="ja-JP" sz="4400" dirty="0">
              <a:latin typeface="AR P丸ゴシック体E" panose="020F0900000000000000" pitchFamily="50" charset="-128"/>
              <a:ea typeface="AR P丸ゴシック体E" panose="020F0900000000000000" pitchFamily="50" charset="-128"/>
            </a:endParaRPr>
          </a:p>
          <a:p>
            <a:r>
              <a:rPr kumimoji="1" lang="ja-JP" altLang="en-US" sz="4400" dirty="0">
                <a:latin typeface="AR P丸ゴシック体E" panose="020F0900000000000000" pitchFamily="50" charset="-128"/>
                <a:ea typeface="AR P丸ゴシック体E" panose="020F0900000000000000" pitchFamily="50" charset="-128"/>
              </a:rPr>
              <a:t>判断力</a:t>
            </a:r>
            <a:endParaRPr kumimoji="1" lang="en-US" altLang="ja-JP" sz="4400" dirty="0">
              <a:latin typeface="AR P丸ゴシック体E" panose="020F0900000000000000" pitchFamily="50" charset="-128"/>
              <a:ea typeface="AR P丸ゴシック体E" panose="020F0900000000000000" pitchFamily="50" charset="-128"/>
            </a:endParaRPr>
          </a:p>
          <a:p>
            <a:endParaRPr kumimoji="1" lang="en-US" altLang="ja-JP" sz="4400" dirty="0">
              <a:latin typeface="AR P丸ゴシック体E" panose="020F0900000000000000" pitchFamily="50" charset="-128"/>
              <a:ea typeface="AR P丸ゴシック体E" panose="020F0900000000000000" pitchFamily="50" charset="-128"/>
            </a:endParaRPr>
          </a:p>
          <a:p>
            <a:r>
              <a:rPr kumimoji="1" lang="ja-JP" altLang="en-US" sz="4400" dirty="0">
                <a:latin typeface="AR P丸ゴシック体E" panose="020F0900000000000000" pitchFamily="50" charset="-128"/>
                <a:ea typeface="AR P丸ゴシック体E" panose="020F0900000000000000" pitchFamily="50" charset="-128"/>
              </a:rPr>
              <a:t>思考力</a:t>
            </a:r>
            <a:endParaRPr kumimoji="1" lang="en-US" altLang="ja-JP" sz="4400" dirty="0">
              <a:latin typeface="AR P丸ゴシック体E" panose="020F0900000000000000" pitchFamily="50" charset="-128"/>
              <a:ea typeface="AR P丸ゴシック体E" panose="020F0900000000000000" pitchFamily="50" charset="-128"/>
            </a:endParaRPr>
          </a:p>
          <a:p>
            <a:endParaRPr kumimoji="1" lang="en-US" altLang="ja-JP" sz="4400" dirty="0">
              <a:latin typeface="AR P丸ゴシック体E" panose="020F0900000000000000" pitchFamily="50" charset="-128"/>
              <a:ea typeface="AR P丸ゴシック体E" panose="020F0900000000000000" pitchFamily="50" charset="-128"/>
            </a:endParaRPr>
          </a:p>
          <a:p>
            <a:r>
              <a:rPr kumimoji="1" lang="ja-JP" altLang="en-US" sz="4400" dirty="0">
                <a:latin typeface="AR P丸ゴシック体E" panose="020F0900000000000000" pitchFamily="50" charset="-128"/>
                <a:ea typeface="AR P丸ゴシック体E" panose="020F0900000000000000" pitchFamily="50" charset="-128"/>
              </a:rPr>
              <a:t>問題発見</a:t>
            </a:r>
            <a:r>
              <a:rPr kumimoji="1" lang="ja-JP" altLang="en-US" sz="4400" dirty="0">
                <a:solidFill>
                  <a:srgbClr val="FF0000"/>
                </a:solidFill>
                <a:latin typeface="AR P丸ゴシック体E" panose="020F0900000000000000" pitchFamily="50" charset="-128"/>
                <a:ea typeface="AR P丸ゴシック体E" panose="020F0900000000000000" pitchFamily="50" charset="-128"/>
              </a:rPr>
              <a:t>力</a:t>
            </a:r>
            <a:endParaRPr kumimoji="1" lang="en-US" altLang="ja-JP" sz="4400" dirty="0">
              <a:solidFill>
                <a:srgbClr val="FF0000"/>
              </a:solidFill>
              <a:latin typeface="AR P丸ゴシック体E" panose="020F0900000000000000" pitchFamily="50" charset="-128"/>
              <a:ea typeface="AR P丸ゴシック体E" panose="020F0900000000000000" pitchFamily="50" charset="-128"/>
            </a:endParaRPr>
          </a:p>
          <a:p>
            <a:endParaRPr kumimoji="1" lang="ja-JP" altLang="en-US" sz="4400" dirty="0">
              <a:latin typeface="AR P丸ゴシック体E" panose="020F0900000000000000" pitchFamily="50" charset="-128"/>
              <a:ea typeface="AR P丸ゴシック体E" panose="020F0900000000000000" pitchFamily="50" charset="-128"/>
            </a:endParaRPr>
          </a:p>
        </p:txBody>
      </p:sp>
      <p:sp>
        <p:nvSpPr>
          <p:cNvPr id="4" name="矢印: 右 3">
            <a:extLst>
              <a:ext uri="{FF2B5EF4-FFF2-40B4-BE49-F238E27FC236}">
                <a16:creationId xmlns:a16="http://schemas.microsoft.com/office/drawing/2014/main" id="{89157568-7090-0149-AD18-9D331B1D91B5}"/>
              </a:ext>
            </a:extLst>
          </p:cNvPr>
          <p:cNvSpPr/>
          <p:nvPr/>
        </p:nvSpPr>
        <p:spPr>
          <a:xfrm>
            <a:off x="1721225" y="1277468"/>
            <a:ext cx="6010834" cy="1129552"/>
          </a:xfrm>
          <a:prstGeom prst="rightArrow">
            <a:avLst>
              <a:gd name="adj1" fmla="val 70290"/>
              <a:gd name="adj2" fmla="val 5000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CDC445A9-07F0-AA2E-33C2-CDB1DEFE736B}"/>
              </a:ext>
            </a:extLst>
          </p:cNvPr>
          <p:cNvSpPr txBox="1"/>
          <p:nvPr/>
        </p:nvSpPr>
        <p:spPr>
          <a:xfrm>
            <a:off x="3446433" y="1492678"/>
            <a:ext cx="2013693" cy="707886"/>
          </a:xfrm>
          <a:prstGeom prst="rect">
            <a:avLst/>
          </a:prstGeom>
          <a:noFill/>
        </p:spPr>
        <p:txBody>
          <a:bodyPr wrap="none" rtlCol="0">
            <a:spAutoFit/>
          </a:bodyPr>
          <a:lstStyle/>
          <a:p>
            <a:r>
              <a:rPr kumimoji="1" lang="ja-JP" altLang="en-US" sz="4000" dirty="0">
                <a:latin typeface="AR P丸ゴシック体E" panose="020F0900000000000000" pitchFamily="50" charset="-128"/>
                <a:ea typeface="AR P丸ゴシック体E" panose="020F0900000000000000" pitchFamily="50" charset="-128"/>
              </a:rPr>
              <a:t>学 び 方</a:t>
            </a:r>
          </a:p>
        </p:txBody>
      </p:sp>
      <p:sp>
        <p:nvSpPr>
          <p:cNvPr id="7" name="テキスト ボックス 6">
            <a:extLst>
              <a:ext uri="{FF2B5EF4-FFF2-40B4-BE49-F238E27FC236}">
                <a16:creationId xmlns:a16="http://schemas.microsoft.com/office/drawing/2014/main" id="{05A83886-E6FC-9C80-B41E-2B336BFD5F59}"/>
              </a:ext>
            </a:extLst>
          </p:cNvPr>
          <p:cNvSpPr txBox="1"/>
          <p:nvPr/>
        </p:nvSpPr>
        <p:spPr>
          <a:xfrm>
            <a:off x="1930893" y="1492678"/>
            <a:ext cx="5282215" cy="707886"/>
          </a:xfrm>
          <a:prstGeom prst="rect">
            <a:avLst/>
          </a:prstGeom>
          <a:solidFill>
            <a:srgbClr val="FFFFFF"/>
          </a:solidFill>
        </p:spPr>
        <p:txBody>
          <a:bodyPr wrap="none" rtlCol="0">
            <a:spAutoFit/>
          </a:bodyPr>
          <a:lstStyle/>
          <a:p>
            <a:r>
              <a:rPr kumimoji="1" lang="ja-JP" altLang="en-US" sz="4000" dirty="0">
                <a:latin typeface="AR P丸ゴシック体E" panose="020F0900000000000000" pitchFamily="50" charset="-128"/>
                <a:ea typeface="AR P丸ゴシック体E" panose="020F0900000000000000" pitchFamily="50" charset="-128"/>
              </a:rPr>
              <a:t>問題解決的な学習過程</a:t>
            </a:r>
          </a:p>
        </p:txBody>
      </p:sp>
      <p:sp>
        <p:nvSpPr>
          <p:cNvPr id="9" name="テキスト ボックス 8">
            <a:extLst>
              <a:ext uri="{FF2B5EF4-FFF2-40B4-BE49-F238E27FC236}">
                <a16:creationId xmlns:a16="http://schemas.microsoft.com/office/drawing/2014/main" id="{96A5CEB6-F262-EE89-DB65-F8B5C32CEE46}"/>
              </a:ext>
            </a:extLst>
          </p:cNvPr>
          <p:cNvSpPr txBox="1"/>
          <p:nvPr/>
        </p:nvSpPr>
        <p:spPr>
          <a:xfrm>
            <a:off x="2727810" y="5045544"/>
            <a:ext cx="4270681" cy="707886"/>
          </a:xfrm>
          <a:prstGeom prst="rect">
            <a:avLst/>
          </a:prstGeom>
          <a:noFill/>
          <a:ln>
            <a:noFill/>
          </a:ln>
        </p:spPr>
        <p:txBody>
          <a:bodyPr wrap="square">
            <a:spAutoFit/>
          </a:bodyPr>
          <a:lstStyle/>
          <a:p>
            <a:r>
              <a:rPr kumimoji="1" lang="ja-JP" altLang="en-US" sz="4000" dirty="0">
                <a:latin typeface="AR P丸ゴシック体E" panose="020F0900000000000000" pitchFamily="50" charset="-128"/>
                <a:ea typeface="AR P丸ゴシック体E" panose="020F0900000000000000" pitchFamily="50" charset="-128"/>
              </a:rPr>
              <a:t>知  識 ・ 理  解</a:t>
            </a:r>
          </a:p>
        </p:txBody>
      </p:sp>
      <p:sp>
        <p:nvSpPr>
          <p:cNvPr id="3" name="テキスト ボックス 2">
            <a:extLst>
              <a:ext uri="{FF2B5EF4-FFF2-40B4-BE49-F238E27FC236}">
                <a16:creationId xmlns:a16="http://schemas.microsoft.com/office/drawing/2014/main" id="{5B2D116A-8B84-F0C5-5055-13480029D6DC}"/>
              </a:ext>
            </a:extLst>
          </p:cNvPr>
          <p:cNvSpPr txBox="1"/>
          <p:nvPr/>
        </p:nvSpPr>
        <p:spPr>
          <a:xfrm rot="1710954">
            <a:off x="1800363" y="5587957"/>
            <a:ext cx="783324" cy="707886"/>
          </a:xfrm>
          <a:prstGeom prst="rect">
            <a:avLst/>
          </a:prstGeom>
          <a:noFill/>
          <a:ln>
            <a:noFill/>
          </a:ln>
        </p:spPr>
        <p:txBody>
          <a:bodyPr wrap="square">
            <a:spAutoFit/>
          </a:bodyPr>
          <a:lstStyle/>
          <a:p>
            <a:r>
              <a:rPr kumimoji="1" lang="ja-JP" altLang="en-US" sz="4000" dirty="0">
                <a:solidFill>
                  <a:schemeClr val="accent1">
                    <a:lumMod val="75000"/>
                  </a:schemeClr>
                </a:solidFill>
                <a:latin typeface="AR P丸ゴシック体E" panose="020F0900000000000000" pitchFamily="50" charset="-128"/>
                <a:ea typeface="AR P丸ゴシック体E" panose="020F0900000000000000" pitchFamily="50" charset="-128"/>
              </a:rPr>
              <a:t>学</a:t>
            </a:r>
          </a:p>
        </p:txBody>
      </p:sp>
      <p:sp>
        <p:nvSpPr>
          <p:cNvPr id="6" name="楕円 5">
            <a:extLst>
              <a:ext uri="{FF2B5EF4-FFF2-40B4-BE49-F238E27FC236}">
                <a16:creationId xmlns:a16="http://schemas.microsoft.com/office/drawing/2014/main" id="{1C58EEB0-6E5D-5584-E3A8-CDFA79D958FA}"/>
              </a:ext>
            </a:extLst>
          </p:cNvPr>
          <p:cNvSpPr/>
          <p:nvPr/>
        </p:nvSpPr>
        <p:spPr>
          <a:xfrm>
            <a:off x="223765" y="667927"/>
            <a:ext cx="8696469" cy="6203516"/>
          </a:xfrm>
          <a:prstGeom prst="ellipse">
            <a:avLst/>
          </a:prstGeom>
          <a:solidFill>
            <a:srgbClr val="009EDE">
              <a:alpha val="1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a:extLst>
              <a:ext uri="{FF2B5EF4-FFF2-40B4-BE49-F238E27FC236}">
                <a16:creationId xmlns:a16="http://schemas.microsoft.com/office/drawing/2014/main" id="{91C4D71A-2960-FA72-96E8-0646096774EE}"/>
              </a:ext>
            </a:extLst>
          </p:cNvPr>
          <p:cNvSpPr txBox="1"/>
          <p:nvPr/>
        </p:nvSpPr>
        <p:spPr>
          <a:xfrm>
            <a:off x="1303269" y="140186"/>
            <a:ext cx="6846746" cy="1077218"/>
          </a:xfrm>
          <a:prstGeom prst="rect">
            <a:avLst/>
          </a:prstGeom>
          <a:solidFill>
            <a:srgbClr val="FFFFFF"/>
          </a:solid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それぞれの</a:t>
            </a:r>
            <a:r>
              <a:rPr kumimoji="1" lang="ja-JP" altLang="en-US" sz="3200" dirty="0">
                <a:solidFill>
                  <a:srgbClr val="FF0000"/>
                </a:solidFill>
                <a:latin typeface="AR P丸ゴシック体E" panose="020F0900000000000000" pitchFamily="50" charset="-128"/>
                <a:ea typeface="AR P丸ゴシック体E" panose="020F0900000000000000" pitchFamily="50" charset="-128"/>
              </a:rPr>
              <a:t>「力」</a:t>
            </a:r>
            <a:r>
              <a:rPr kumimoji="1" lang="ja-JP" altLang="en-US" sz="3200" dirty="0">
                <a:latin typeface="AR P丸ゴシック体E" panose="020F0900000000000000" pitchFamily="50" charset="-128"/>
                <a:ea typeface="AR P丸ゴシック体E" panose="020F0900000000000000" pitchFamily="50" charset="-128"/>
              </a:rPr>
              <a:t>の部分を</a:t>
            </a:r>
            <a:r>
              <a:rPr kumimoji="1" lang="ja-JP" altLang="en-US" sz="3200" dirty="0">
                <a:solidFill>
                  <a:srgbClr val="FF0000"/>
                </a:solidFill>
                <a:latin typeface="AR P丸ゴシック体E" panose="020F0900000000000000" pitchFamily="50" charset="-128"/>
                <a:ea typeface="AR P丸ゴシック体E" panose="020F0900000000000000" pitchFamily="50" charset="-128"/>
              </a:rPr>
              <a:t>「学習過程」</a:t>
            </a:r>
            <a:endParaRPr kumimoji="1" lang="en-US" altLang="ja-JP" sz="3200" dirty="0">
              <a:solidFill>
                <a:srgbClr val="FF0000"/>
              </a:solidFill>
              <a:latin typeface="AR P丸ゴシック体E" panose="020F0900000000000000" pitchFamily="50" charset="-128"/>
              <a:ea typeface="AR P丸ゴシック体E" panose="020F0900000000000000" pitchFamily="50" charset="-128"/>
            </a:endParaRPr>
          </a:p>
          <a:p>
            <a:pPr algn="ctr"/>
            <a:r>
              <a:rPr kumimoji="1" lang="ja-JP" altLang="en-US" sz="3200" dirty="0">
                <a:latin typeface="AR P丸ゴシック体E" panose="020F0900000000000000" pitchFamily="50" charset="-128"/>
                <a:ea typeface="AR P丸ゴシック体E" panose="020F0900000000000000" pitchFamily="50" charset="-128"/>
              </a:rPr>
              <a:t>を表す言葉に置き換えられるかな</a:t>
            </a:r>
          </a:p>
        </p:txBody>
      </p:sp>
      <p:sp>
        <p:nvSpPr>
          <p:cNvPr id="8" name="テキスト ボックス 7">
            <a:extLst>
              <a:ext uri="{FF2B5EF4-FFF2-40B4-BE49-F238E27FC236}">
                <a16:creationId xmlns:a16="http://schemas.microsoft.com/office/drawing/2014/main" id="{6136F5FD-1AC9-2A12-3FA6-AE45AF3C3660}"/>
              </a:ext>
            </a:extLst>
          </p:cNvPr>
          <p:cNvSpPr txBox="1"/>
          <p:nvPr/>
        </p:nvSpPr>
        <p:spPr>
          <a:xfrm>
            <a:off x="2408166" y="3439242"/>
            <a:ext cx="553998" cy="1323439"/>
          </a:xfrm>
          <a:prstGeom prst="rect">
            <a:avLst/>
          </a:prstGeom>
          <a:noFill/>
        </p:spPr>
        <p:txBody>
          <a:bodyPr vert="eaVert"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検索能力</a:t>
            </a:r>
          </a:p>
        </p:txBody>
      </p:sp>
      <p:sp>
        <p:nvSpPr>
          <p:cNvPr id="12" name="テキスト ボックス 11">
            <a:extLst>
              <a:ext uri="{FF2B5EF4-FFF2-40B4-BE49-F238E27FC236}">
                <a16:creationId xmlns:a16="http://schemas.microsoft.com/office/drawing/2014/main" id="{57F1EA15-5054-6A54-F817-E224FE0D8762}"/>
              </a:ext>
            </a:extLst>
          </p:cNvPr>
          <p:cNvSpPr txBox="1"/>
          <p:nvPr/>
        </p:nvSpPr>
        <p:spPr>
          <a:xfrm>
            <a:off x="3837216" y="3434720"/>
            <a:ext cx="553998" cy="1015663"/>
          </a:xfrm>
          <a:prstGeom prst="rect">
            <a:avLst/>
          </a:prstGeom>
          <a:noFill/>
        </p:spPr>
        <p:txBody>
          <a:bodyPr vert="eaVert"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対話力</a:t>
            </a:r>
          </a:p>
        </p:txBody>
      </p:sp>
      <p:sp>
        <p:nvSpPr>
          <p:cNvPr id="13" name="テキスト ボックス 12">
            <a:extLst>
              <a:ext uri="{FF2B5EF4-FFF2-40B4-BE49-F238E27FC236}">
                <a16:creationId xmlns:a16="http://schemas.microsoft.com/office/drawing/2014/main" id="{14A17934-E7CC-4A77-8320-4A4A24A90D98}"/>
              </a:ext>
            </a:extLst>
          </p:cNvPr>
          <p:cNvSpPr txBox="1"/>
          <p:nvPr/>
        </p:nvSpPr>
        <p:spPr>
          <a:xfrm>
            <a:off x="5230640" y="3240575"/>
            <a:ext cx="553998" cy="1890902"/>
          </a:xfrm>
          <a:prstGeom prst="rect">
            <a:avLst/>
          </a:prstGeom>
          <a:noFill/>
        </p:spPr>
        <p:txBody>
          <a:bodyPr vert="eaVert"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プレゼン能力</a:t>
            </a:r>
          </a:p>
        </p:txBody>
      </p:sp>
      <p:sp>
        <p:nvSpPr>
          <p:cNvPr id="14" name="テキスト ボックス 13">
            <a:extLst>
              <a:ext uri="{FF2B5EF4-FFF2-40B4-BE49-F238E27FC236}">
                <a16:creationId xmlns:a16="http://schemas.microsoft.com/office/drawing/2014/main" id="{F3BB732C-DEFF-F891-8561-91672C403765}"/>
              </a:ext>
            </a:extLst>
          </p:cNvPr>
          <p:cNvSpPr txBox="1"/>
          <p:nvPr/>
        </p:nvSpPr>
        <p:spPr>
          <a:xfrm>
            <a:off x="6382692" y="3429001"/>
            <a:ext cx="553998" cy="1015663"/>
          </a:xfrm>
          <a:prstGeom prst="rect">
            <a:avLst/>
          </a:prstGeom>
          <a:noFill/>
        </p:spPr>
        <p:txBody>
          <a:bodyPr vert="eaVert"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実践力</a:t>
            </a:r>
          </a:p>
        </p:txBody>
      </p:sp>
      <p:sp>
        <p:nvSpPr>
          <p:cNvPr id="15" name="フローチャート: 端子 14">
            <a:extLst>
              <a:ext uri="{FF2B5EF4-FFF2-40B4-BE49-F238E27FC236}">
                <a16:creationId xmlns:a16="http://schemas.microsoft.com/office/drawing/2014/main" id="{DF422BB3-BD83-E00E-AC56-5D7A060D95D4}"/>
              </a:ext>
            </a:extLst>
          </p:cNvPr>
          <p:cNvSpPr/>
          <p:nvPr/>
        </p:nvSpPr>
        <p:spPr>
          <a:xfrm>
            <a:off x="2479210" y="5056765"/>
            <a:ext cx="4034118" cy="701859"/>
          </a:xfrm>
          <a:prstGeom prst="flowChartTerminator">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D14C4CE7-1E0F-6847-D1E6-7CD91D8F61C4}"/>
              </a:ext>
            </a:extLst>
          </p:cNvPr>
          <p:cNvSpPr txBox="1"/>
          <p:nvPr/>
        </p:nvSpPr>
        <p:spPr>
          <a:xfrm rot="869300">
            <a:off x="3277616" y="6028610"/>
            <a:ext cx="758397" cy="707886"/>
          </a:xfrm>
          <a:prstGeom prst="rect">
            <a:avLst/>
          </a:prstGeom>
          <a:noFill/>
          <a:ln>
            <a:noFill/>
          </a:ln>
        </p:spPr>
        <p:txBody>
          <a:bodyPr wrap="square">
            <a:spAutoFit/>
          </a:bodyPr>
          <a:lstStyle/>
          <a:p>
            <a:r>
              <a:rPr kumimoji="1" lang="ja-JP" altLang="en-US" sz="4000" dirty="0">
                <a:solidFill>
                  <a:schemeClr val="accent1">
                    <a:lumMod val="75000"/>
                  </a:schemeClr>
                </a:solidFill>
                <a:latin typeface="AR P丸ゴシック体E" panose="020F0900000000000000" pitchFamily="50" charset="-128"/>
                <a:ea typeface="AR P丸ゴシック体E" panose="020F0900000000000000" pitchFamily="50" charset="-128"/>
              </a:rPr>
              <a:t>ぶ</a:t>
            </a:r>
          </a:p>
        </p:txBody>
      </p:sp>
      <p:sp>
        <p:nvSpPr>
          <p:cNvPr id="18" name="テキスト ボックス 17">
            <a:extLst>
              <a:ext uri="{FF2B5EF4-FFF2-40B4-BE49-F238E27FC236}">
                <a16:creationId xmlns:a16="http://schemas.microsoft.com/office/drawing/2014/main" id="{F5083EEB-1213-7DC9-7F2F-AAE7B909A6DD}"/>
              </a:ext>
            </a:extLst>
          </p:cNvPr>
          <p:cNvSpPr txBox="1"/>
          <p:nvPr/>
        </p:nvSpPr>
        <p:spPr>
          <a:xfrm rot="21129191">
            <a:off x="5035528" y="6040054"/>
            <a:ext cx="704084" cy="707886"/>
          </a:xfrm>
          <a:prstGeom prst="rect">
            <a:avLst/>
          </a:prstGeom>
          <a:noFill/>
          <a:ln>
            <a:noFill/>
          </a:ln>
        </p:spPr>
        <p:txBody>
          <a:bodyPr wrap="square">
            <a:spAutoFit/>
          </a:bodyPr>
          <a:lstStyle/>
          <a:p>
            <a:r>
              <a:rPr kumimoji="1" lang="ja-JP" altLang="en-US" sz="4000" dirty="0">
                <a:solidFill>
                  <a:schemeClr val="accent1">
                    <a:lumMod val="75000"/>
                  </a:schemeClr>
                </a:solidFill>
                <a:latin typeface="AR P丸ゴシック体E" panose="020F0900000000000000" pitchFamily="50" charset="-128"/>
                <a:ea typeface="AR P丸ゴシック体E" panose="020F0900000000000000" pitchFamily="50" charset="-128"/>
              </a:rPr>
              <a:t>意</a:t>
            </a:r>
          </a:p>
        </p:txBody>
      </p:sp>
      <p:sp>
        <p:nvSpPr>
          <p:cNvPr id="19" name="テキスト ボックス 18">
            <a:extLst>
              <a:ext uri="{FF2B5EF4-FFF2-40B4-BE49-F238E27FC236}">
                <a16:creationId xmlns:a16="http://schemas.microsoft.com/office/drawing/2014/main" id="{48D52E8F-16A7-6C6C-4468-A7B105E78E95}"/>
              </a:ext>
            </a:extLst>
          </p:cNvPr>
          <p:cNvSpPr txBox="1"/>
          <p:nvPr/>
        </p:nvSpPr>
        <p:spPr>
          <a:xfrm rot="20361947">
            <a:off x="6614988" y="5530711"/>
            <a:ext cx="719230" cy="707886"/>
          </a:xfrm>
          <a:prstGeom prst="rect">
            <a:avLst/>
          </a:prstGeom>
          <a:noFill/>
          <a:ln>
            <a:noFill/>
          </a:ln>
        </p:spPr>
        <p:txBody>
          <a:bodyPr wrap="square">
            <a:spAutoFit/>
          </a:bodyPr>
          <a:lstStyle/>
          <a:p>
            <a:r>
              <a:rPr kumimoji="1" lang="ja-JP" altLang="en-US" sz="4000" dirty="0">
                <a:solidFill>
                  <a:schemeClr val="accent1">
                    <a:lumMod val="75000"/>
                  </a:schemeClr>
                </a:solidFill>
                <a:latin typeface="AR P丸ゴシック体E" panose="020F0900000000000000" pitchFamily="50" charset="-128"/>
                <a:ea typeface="AR P丸ゴシック体E" panose="020F0900000000000000" pitchFamily="50" charset="-128"/>
              </a:rPr>
              <a:t>欲</a:t>
            </a:r>
          </a:p>
        </p:txBody>
      </p:sp>
      <p:sp>
        <p:nvSpPr>
          <p:cNvPr id="22" name="テキスト ボックス 21">
            <a:extLst>
              <a:ext uri="{FF2B5EF4-FFF2-40B4-BE49-F238E27FC236}">
                <a16:creationId xmlns:a16="http://schemas.microsoft.com/office/drawing/2014/main" id="{05C50C76-1158-4EC8-86AC-522F1B5F4035}"/>
              </a:ext>
            </a:extLst>
          </p:cNvPr>
          <p:cNvSpPr txBox="1"/>
          <p:nvPr/>
        </p:nvSpPr>
        <p:spPr>
          <a:xfrm>
            <a:off x="1552643" y="2346754"/>
            <a:ext cx="800219" cy="3105978"/>
          </a:xfrm>
          <a:prstGeom prst="rect">
            <a:avLst/>
          </a:prstGeom>
          <a:solidFill>
            <a:srgbClr val="FFFFFF"/>
          </a:solidFill>
        </p:spPr>
        <p:txBody>
          <a:bodyPr vert="eaVert" wrap="none" rtlCol="0">
            <a:spAutoFit/>
          </a:bodyPr>
          <a:lstStyle/>
          <a:p>
            <a:r>
              <a:rPr kumimoji="1" lang="ja-JP" altLang="en-US" sz="4000" dirty="0">
                <a:latin typeface="AR P丸ゴシック体E" panose="020F0900000000000000" pitchFamily="50" charset="-128"/>
                <a:ea typeface="AR P丸ゴシック体E" panose="020F0900000000000000" pitchFamily="50" charset="-128"/>
              </a:rPr>
              <a:t>問題に気づく</a:t>
            </a:r>
          </a:p>
        </p:txBody>
      </p:sp>
      <p:sp>
        <p:nvSpPr>
          <p:cNvPr id="27" name="テキスト ボックス 26">
            <a:extLst>
              <a:ext uri="{FF2B5EF4-FFF2-40B4-BE49-F238E27FC236}">
                <a16:creationId xmlns:a16="http://schemas.microsoft.com/office/drawing/2014/main" id="{F1F62E44-E8C2-A5A5-29C0-68AB79D313EB}"/>
              </a:ext>
            </a:extLst>
          </p:cNvPr>
          <p:cNvSpPr txBox="1"/>
          <p:nvPr/>
        </p:nvSpPr>
        <p:spPr>
          <a:xfrm>
            <a:off x="2829515" y="2294155"/>
            <a:ext cx="800219" cy="2721258"/>
          </a:xfrm>
          <a:prstGeom prst="rect">
            <a:avLst/>
          </a:prstGeom>
          <a:solidFill>
            <a:srgbClr val="FFFFFF"/>
          </a:solidFill>
        </p:spPr>
        <p:txBody>
          <a:bodyPr vert="eaVert" wrap="none" rtlCol="0">
            <a:spAutoFit/>
          </a:bodyPr>
          <a:lstStyle/>
          <a:p>
            <a:r>
              <a:rPr kumimoji="1" lang="ja-JP" altLang="en-US" sz="4000" dirty="0">
                <a:latin typeface="AR P丸ゴシック体E" panose="020F0900000000000000" pitchFamily="50" charset="-128"/>
                <a:ea typeface="AR P丸ゴシック体E" panose="020F0900000000000000" pitchFamily="50" charset="-128"/>
              </a:rPr>
              <a:t>学び・調べる</a:t>
            </a:r>
          </a:p>
        </p:txBody>
      </p:sp>
      <p:sp>
        <p:nvSpPr>
          <p:cNvPr id="28" name="テキスト ボックス 27">
            <a:extLst>
              <a:ext uri="{FF2B5EF4-FFF2-40B4-BE49-F238E27FC236}">
                <a16:creationId xmlns:a16="http://schemas.microsoft.com/office/drawing/2014/main" id="{F2F72D29-7AB8-3A9A-9963-670425816B5C}"/>
              </a:ext>
            </a:extLst>
          </p:cNvPr>
          <p:cNvSpPr txBox="1"/>
          <p:nvPr/>
        </p:nvSpPr>
        <p:spPr>
          <a:xfrm>
            <a:off x="4239703" y="2271454"/>
            <a:ext cx="800219" cy="2790187"/>
          </a:xfrm>
          <a:prstGeom prst="rect">
            <a:avLst/>
          </a:prstGeom>
          <a:solidFill>
            <a:srgbClr val="FFFFFF"/>
          </a:solidFill>
        </p:spPr>
        <p:txBody>
          <a:bodyPr vert="eaVert" wrap="none" rtlCol="0">
            <a:spAutoFit/>
          </a:bodyPr>
          <a:lstStyle/>
          <a:p>
            <a:r>
              <a:rPr kumimoji="1" lang="ja-JP" altLang="en-US" sz="4000" dirty="0">
                <a:latin typeface="AR P丸ゴシック体E" panose="020F0900000000000000" pitchFamily="50" charset="-128"/>
                <a:ea typeface="AR P丸ゴシック体E" panose="020F0900000000000000" pitchFamily="50" charset="-128"/>
              </a:rPr>
              <a:t>まとめ</a:t>
            </a:r>
            <a:r>
              <a:rPr kumimoji="1" lang="ja-JP" altLang="en-US" sz="2800" dirty="0">
                <a:latin typeface="AR P丸ゴシック体E" panose="020F0900000000000000" pitchFamily="50" charset="-128"/>
                <a:ea typeface="AR P丸ゴシック体E" panose="020F0900000000000000" pitchFamily="50" charset="-128"/>
              </a:rPr>
              <a:t>・</a:t>
            </a:r>
            <a:r>
              <a:rPr kumimoji="1" lang="ja-JP" altLang="en-US" sz="4000" dirty="0">
                <a:latin typeface="AR P丸ゴシック体E" panose="020F0900000000000000" pitchFamily="50" charset="-128"/>
                <a:ea typeface="AR P丸ゴシック体E" panose="020F0900000000000000" pitchFamily="50" charset="-128"/>
              </a:rPr>
              <a:t>吟味</a:t>
            </a:r>
          </a:p>
        </p:txBody>
      </p:sp>
      <p:sp>
        <p:nvSpPr>
          <p:cNvPr id="29" name="テキスト ボックス 28">
            <a:extLst>
              <a:ext uri="{FF2B5EF4-FFF2-40B4-BE49-F238E27FC236}">
                <a16:creationId xmlns:a16="http://schemas.microsoft.com/office/drawing/2014/main" id="{1987A782-D25C-6909-B2F8-3FB7E3FD774A}"/>
              </a:ext>
            </a:extLst>
          </p:cNvPr>
          <p:cNvSpPr txBox="1"/>
          <p:nvPr/>
        </p:nvSpPr>
        <p:spPr>
          <a:xfrm>
            <a:off x="5637976" y="2367153"/>
            <a:ext cx="800219" cy="2144177"/>
          </a:xfrm>
          <a:prstGeom prst="rect">
            <a:avLst/>
          </a:prstGeom>
          <a:solidFill>
            <a:srgbClr val="FFFFFF"/>
          </a:solidFill>
        </p:spPr>
        <p:txBody>
          <a:bodyPr vert="eaVert" wrap="none" rtlCol="0">
            <a:spAutoFit/>
          </a:bodyPr>
          <a:lstStyle/>
          <a:p>
            <a:r>
              <a:rPr kumimoji="1" lang="ja-JP" altLang="en-US" sz="4000" dirty="0">
                <a:latin typeface="AR P丸ゴシック体E" panose="020F0900000000000000" pitchFamily="50" charset="-128"/>
                <a:ea typeface="AR P丸ゴシック体E" panose="020F0900000000000000" pitchFamily="50" charset="-128"/>
              </a:rPr>
              <a:t>発信する</a:t>
            </a:r>
          </a:p>
        </p:txBody>
      </p:sp>
      <p:sp>
        <p:nvSpPr>
          <p:cNvPr id="30" name="テキスト ボックス 29">
            <a:extLst>
              <a:ext uri="{FF2B5EF4-FFF2-40B4-BE49-F238E27FC236}">
                <a16:creationId xmlns:a16="http://schemas.microsoft.com/office/drawing/2014/main" id="{870F28A5-CBCD-DF83-13A3-B13AC2D483AC}"/>
              </a:ext>
            </a:extLst>
          </p:cNvPr>
          <p:cNvSpPr txBox="1"/>
          <p:nvPr/>
        </p:nvSpPr>
        <p:spPr>
          <a:xfrm>
            <a:off x="6923659" y="2401826"/>
            <a:ext cx="800219" cy="2889574"/>
          </a:xfrm>
          <a:prstGeom prst="rect">
            <a:avLst/>
          </a:prstGeom>
          <a:solidFill>
            <a:srgbClr val="FFFFFF"/>
          </a:solidFill>
        </p:spPr>
        <p:txBody>
          <a:bodyPr vert="eaVert" wrap="none" rtlCol="0">
            <a:spAutoFit/>
          </a:bodyPr>
          <a:lstStyle/>
          <a:p>
            <a:r>
              <a:rPr kumimoji="1" lang="ja-JP" altLang="en-US" sz="4000" dirty="0">
                <a:latin typeface="AR P丸ゴシック体E" panose="020F0900000000000000" pitchFamily="50" charset="-128"/>
                <a:ea typeface="AR P丸ゴシック体E" panose="020F0900000000000000" pitchFamily="50" charset="-128"/>
              </a:rPr>
              <a:t>実践する　　　</a:t>
            </a:r>
          </a:p>
        </p:txBody>
      </p:sp>
    </p:spTree>
    <p:extLst>
      <p:ext uri="{BB962C8B-B14F-4D97-AF65-F5344CB8AC3E}">
        <p14:creationId xmlns:p14="http://schemas.microsoft.com/office/powerpoint/2010/main" val="348335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Effect transition="in" filter="fade">
                                      <p:cBhvr>
                                        <p:cTn id="7" dur="1000"/>
                                        <p:tgtEl>
                                          <p:spTgt spid="2">
                                            <p:txEl>
                                              <p:pRg st="8" end="8"/>
                                            </p:txEl>
                                          </p:spTgt>
                                        </p:tgtEl>
                                      </p:cBhvr>
                                    </p:animEffect>
                                    <p:anim calcmode="lin" valueType="num">
                                      <p:cBhvr>
                                        <p:cTn id="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6" end="6"/>
                                            </p:txEl>
                                          </p:spTgt>
                                        </p:tgtEl>
                                        <p:attrNameLst>
                                          <p:attrName>style.visibility</p:attrName>
                                        </p:attrNameLst>
                                      </p:cBhvr>
                                      <p:to>
                                        <p:strVal val="visible"/>
                                      </p:to>
                                    </p:set>
                                    <p:animEffect transition="in" filter="fade">
                                      <p:cBhvr>
                                        <p:cTn id="14" dur="1000"/>
                                        <p:tgtEl>
                                          <p:spTgt spid="2">
                                            <p:txEl>
                                              <p:pRg st="6" end="6"/>
                                            </p:txEl>
                                          </p:spTgt>
                                        </p:tgtEl>
                                      </p:cBhvr>
                                    </p:animEffect>
                                    <p:anim calcmode="lin" valueType="num">
                                      <p:cBhvr>
                                        <p:cTn id="1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1000"/>
                                        <p:tgtEl>
                                          <p:spTgt spid="2">
                                            <p:txEl>
                                              <p:pRg st="2" end="2"/>
                                            </p:txEl>
                                          </p:spTgt>
                                        </p:tgtEl>
                                      </p:cBhvr>
                                    </p:animEffect>
                                    <p:anim calcmode="lin" valueType="num">
                                      <p:cBhvr>
                                        <p:cTn id="2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fade">
                                      <p:cBhvr>
                                        <p:cTn id="35" dur="1000"/>
                                        <p:tgtEl>
                                          <p:spTgt spid="2">
                                            <p:txEl>
                                              <p:pRg st="0" end="0"/>
                                            </p:txEl>
                                          </p:spTgt>
                                        </p:tgtEl>
                                      </p:cBhvr>
                                    </p:animEffect>
                                    <p:anim calcmode="lin" valueType="num">
                                      <p:cBhvr>
                                        <p:cTn id="3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1000"/>
                                        <p:tgtEl>
                                          <p:spTgt spid="3"/>
                                        </p:tgtEl>
                                      </p:cBhvr>
                                    </p:animEffect>
                                    <p:anim calcmode="lin" valueType="num">
                                      <p:cBhvr>
                                        <p:cTn id="55" dur="1000" fill="hold"/>
                                        <p:tgtEl>
                                          <p:spTgt spid="3"/>
                                        </p:tgtEl>
                                        <p:attrNameLst>
                                          <p:attrName>ppt_x</p:attrName>
                                        </p:attrNameLst>
                                      </p:cBhvr>
                                      <p:tavLst>
                                        <p:tav tm="0">
                                          <p:val>
                                            <p:strVal val="#ppt_x"/>
                                          </p:val>
                                        </p:tav>
                                        <p:tav tm="100000">
                                          <p:val>
                                            <p:strVal val="#ppt_x"/>
                                          </p:val>
                                        </p:tav>
                                      </p:tavLst>
                                    </p:anim>
                                    <p:anim calcmode="lin" valueType="num">
                                      <p:cBhvr>
                                        <p:cTn id="56" dur="1000" fill="hold"/>
                                        <p:tgtEl>
                                          <p:spTgt spid="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anim calcmode="lin" valueType="num">
                                      <p:cBhvr>
                                        <p:cTn id="60" dur="1000" fill="hold"/>
                                        <p:tgtEl>
                                          <p:spTgt spid="17"/>
                                        </p:tgtEl>
                                        <p:attrNameLst>
                                          <p:attrName>ppt_x</p:attrName>
                                        </p:attrNameLst>
                                      </p:cBhvr>
                                      <p:tavLst>
                                        <p:tav tm="0">
                                          <p:val>
                                            <p:strVal val="#ppt_x"/>
                                          </p:val>
                                        </p:tav>
                                        <p:tav tm="100000">
                                          <p:val>
                                            <p:strVal val="#ppt_x"/>
                                          </p:val>
                                        </p:tav>
                                      </p:tavLst>
                                    </p:anim>
                                    <p:anim calcmode="lin" valueType="num">
                                      <p:cBhvr>
                                        <p:cTn id="61" dur="1000" fill="hold"/>
                                        <p:tgtEl>
                                          <p:spTgt spid="17"/>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1000"/>
                                        <p:tgtEl>
                                          <p:spTgt spid="18"/>
                                        </p:tgtEl>
                                      </p:cBhvr>
                                    </p:animEffect>
                                    <p:anim calcmode="lin" valueType="num">
                                      <p:cBhvr>
                                        <p:cTn id="65" dur="1000" fill="hold"/>
                                        <p:tgtEl>
                                          <p:spTgt spid="18"/>
                                        </p:tgtEl>
                                        <p:attrNameLst>
                                          <p:attrName>ppt_x</p:attrName>
                                        </p:attrNameLst>
                                      </p:cBhvr>
                                      <p:tavLst>
                                        <p:tav tm="0">
                                          <p:val>
                                            <p:strVal val="#ppt_x"/>
                                          </p:val>
                                        </p:tav>
                                        <p:tav tm="100000">
                                          <p:val>
                                            <p:strVal val="#ppt_x"/>
                                          </p:val>
                                        </p:tav>
                                      </p:tavLst>
                                    </p:anim>
                                    <p:anim calcmode="lin" valueType="num">
                                      <p:cBhvr>
                                        <p:cTn id="66" dur="1000" fill="hold"/>
                                        <p:tgtEl>
                                          <p:spTgt spid="18"/>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1000"/>
                                        <p:tgtEl>
                                          <p:spTgt spid="19"/>
                                        </p:tgtEl>
                                      </p:cBhvr>
                                    </p:animEffect>
                                    <p:anim calcmode="lin" valueType="num">
                                      <p:cBhvr>
                                        <p:cTn id="70" dur="1000" fill="hold"/>
                                        <p:tgtEl>
                                          <p:spTgt spid="19"/>
                                        </p:tgtEl>
                                        <p:attrNameLst>
                                          <p:attrName>ppt_x</p:attrName>
                                        </p:attrNameLst>
                                      </p:cBhvr>
                                      <p:tavLst>
                                        <p:tav tm="0">
                                          <p:val>
                                            <p:strVal val="#ppt_x"/>
                                          </p:val>
                                        </p:tav>
                                        <p:tav tm="100000">
                                          <p:val>
                                            <p:strVal val="#ppt_x"/>
                                          </p:val>
                                        </p:tav>
                                      </p:tavLst>
                                    </p:anim>
                                    <p:anim calcmode="lin" valueType="num">
                                      <p:cBhvr>
                                        <p:cTn id="71" dur="1000" fill="hold"/>
                                        <p:tgtEl>
                                          <p:spTgt spid="19"/>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fade">
                                      <p:cBhvr>
                                        <p:cTn id="74" dur="1000"/>
                                        <p:tgtEl>
                                          <p:spTgt spid="6"/>
                                        </p:tgtEl>
                                      </p:cBhvr>
                                    </p:animEffect>
                                    <p:anim calcmode="lin" valueType="num">
                                      <p:cBhvr>
                                        <p:cTn id="75" dur="1000" fill="hold"/>
                                        <p:tgtEl>
                                          <p:spTgt spid="6"/>
                                        </p:tgtEl>
                                        <p:attrNameLst>
                                          <p:attrName>ppt_x</p:attrName>
                                        </p:attrNameLst>
                                      </p:cBhvr>
                                      <p:tavLst>
                                        <p:tav tm="0">
                                          <p:val>
                                            <p:strVal val="#ppt_x"/>
                                          </p:val>
                                        </p:tav>
                                        <p:tav tm="100000">
                                          <p:val>
                                            <p:strVal val="#ppt_x"/>
                                          </p:val>
                                        </p:tav>
                                      </p:tavLst>
                                    </p:anim>
                                    <p:anim calcmode="lin" valueType="num">
                                      <p:cBhvr>
                                        <p:cTn id="7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fade">
                                      <p:cBhvr>
                                        <p:cTn id="81" dur="1000"/>
                                        <p:tgtEl>
                                          <p:spTgt spid="8"/>
                                        </p:tgtEl>
                                      </p:cBhvr>
                                    </p:animEffect>
                                    <p:anim calcmode="lin" valueType="num">
                                      <p:cBhvr>
                                        <p:cTn id="82" dur="1000" fill="hold"/>
                                        <p:tgtEl>
                                          <p:spTgt spid="8"/>
                                        </p:tgtEl>
                                        <p:attrNameLst>
                                          <p:attrName>ppt_x</p:attrName>
                                        </p:attrNameLst>
                                      </p:cBhvr>
                                      <p:tavLst>
                                        <p:tav tm="0">
                                          <p:val>
                                            <p:strVal val="#ppt_x"/>
                                          </p:val>
                                        </p:tav>
                                        <p:tav tm="100000">
                                          <p:val>
                                            <p:strVal val="#ppt_x"/>
                                          </p:val>
                                        </p:tav>
                                      </p:tavLst>
                                    </p:anim>
                                    <p:anim calcmode="lin" valueType="num">
                                      <p:cBhvr>
                                        <p:cTn id="8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fade">
                                      <p:cBhvr>
                                        <p:cTn id="88" dur="1000"/>
                                        <p:tgtEl>
                                          <p:spTgt spid="12"/>
                                        </p:tgtEl>
                                      </p:cBhvr>
                                    </p:animEffect>
                                    <p:anim calcmode="lin" valueType="num">
                                      <p:cBhvr>
                                        <p:cTn id="89" dur="1000" fill="hold"/>
                                        <p:tgtEl>
                                          <p:spTgt spid="12"/>
                                        </p:tgtEl>
                                        <p:attrNameLst>
                                          <p:attrName>ppt_x</p:attrName>
                                        </p:attrNameLst>
                                      </p:cBhvr>
                                      <p:tavLst>
                                        <p:tav tm="0">
                                          <p:val>
                                            <p:strVal val="#ppt_x"/>
                                          </p:val>
                                        </p:tav>
                                        <p:tav tm="100000">
                                          <p:val>
                                            <p:strVal val="#ppt_x"/>
                                          </p:val>
                                        </p:tav>
                                      </p:tavLst>
                                    </p:anim>
                                    <p:anim calcmode="lin" valueType="num">
                                      <p:cBhvr>
                                        <p:cTn id="9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fade">
                                      <p:cBhvr>
                                        <p:cTn id="95" dur="1000"/>
                                        <p:tgtEl>
                                          <p:spTgt spid="13"/>
                                        </p:tgtEl>
                                      </p:cBhvr>
                                    </p:animEffect>
                                    <p:anim calcmode="lin" valueType="num">
                                      <p:cBhvr>
                                        <p:cTn id="96" dur="1000" fill="hold"/>
                                        <p:tgtEl>
                                          <p:spTgt spid="13"/>
                                        </p:tgtEl>
                                        <p:attrNameLst>
                                          <p:attrName>ppt_x</p:attrName>
                                        </p:attrNameLst>
                                      </p:cBhvr>
                                      <p:tavLst>
                                        <p:tav tm="0">
                                          <p:val>
                                            <p:strVal val="#ppt_x"/>
                                          </p:val>
                                        </p:tav>
                                        <p:tav tm="100000">
                                          <p:val>
                                            <p:strVal val="#ppt_x"/>
                                          </p:val>
                                        </p:tav>
                                      </p:tavLst>
                                    </p:anim>
                                    <p:anim calcmode="lin" valueType="num">
                                      <p:cBhvr>
                                        <p:cTn id="9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fade">
                                      <p:cBhvr>
                                        <p:cTn id="102" dur="1000"/>
                                        <p:tgtEl>
                                          <p:spTgt spid="14"/>
                                        </p:tgtEl>
                                      </p:cBhvr>
                                    </p:animEffect>
                                    <p:anim calcmode="lin" valueType="num">
                                      <p:cBhvr>
                                        <p:cTn id="103" dur="1000" fill="hold"/>
                                        <p:tgtEl>
                                          <p:spTgt spid="14"/>
                                        </p:tgtEl>
                                        <p:attrNameLst>
                                          <p:attrName>ppt_x</p:attrName>
                                        </p:attrNameLst>
                                      </p:cBhvr>
                                      <p:tavLst>
                                        <p:tav tm="0">
                                          <p:val>
                                            <p:strVal val="#ppt_x"/>
                                          </p:val>
                                        </p:tav>
                                        <p:tav tm="100000">
                                          <p:val>
                                            <p:strVal val="#ppt_x"/>
                                          </p:val>
                                        </p:tav>
                                      </p:tavLst>
                                    </p:anim>
                                    <p:anim calcmode="lin" valueType="num">
                                      <p:cBhvr>
                                        <p:cTn id="10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exit" presetSubtype="0" fill="hold" grpId="1" nodeType="clickEffect">
                                  <p:stCondLst>
                                    <p:cond delay="0"/>
                                  </p:stCondLst>
                                  <p:childTnLst>
                                    <p:animEffect transition="out" filter="fade">
                                      <p:cBhvr>
                                        <p:cTn id="108" dur="1000"/>
                                        <p:tgtEl>
                                          <p:spTgt spid="8"/>
                                        </p:tgtEl>
                                      </p:cBhvr>
                                    </p:animEffect>
                                    <p:anim calcmode="lin" valueType="num">
                                      <p:cBhvr>
                                        <p:cTn id="109" dur="1000"/>
                                        <p:tgtEl>
                                          <p:spTgt spid="8"/>
                                        </p:tgtEl>
                                        <p:attrNameLst>
                                          <p:attrName>ppt_x</p:attrName>
                                        </p:attrNameLst>
                                      </p:cBhvr>
                                      <p:tavLst>
                                        <p:tav tm="0">
                                          <p:val>
                                            <p:strVal val="ppt_x"/>
                                          </p:val>
                                        </p:tav>
                                        <p:tav tm="100000">
                                          <p:val>
                                            <p:strVal val="ppt_x"/>
                                          </p:val>
                                        </p:tav>
                                      </p:tavLst>
                                    </p:anim>
                                    <p:anim calcmode="lin" valueType="num">
                                      <p:cBhvr>
                                        <p:cTn id="110" dur="1000"/>
                                        <p:tgtEl>
                                          <p:spTgt spid="8"/>
                                        </p:tgtEl>
                                        <p:attrNameLst>
                                          <p:attrName>ppt_y</p:attrName>
                                        </p:attrNameLst>
                                      </p:cBhvr>
                                      <p:tavLst>
                                        <p:tav tm="0">
                                          <p:val>
                                            <p:strVal val="ppt_y"/>
                                          </p:val>
                                        </p:tav>
                                        <p:tav tm="100000">
                                          <p:val>
                                            <p:strVal val="ppt_y+.1"/>
                                          </p:val>
                                        </p:tav>
                                      </p:tavLst>
                                    </p:anim>
                                    <p:set>
                                      <p:cBhvr>
                                        <p:cTn id="111" dur="1" fill="hold">
                                          <p:stCondLst>
                                            <p:cond delay="999"/>
                                          </p:stCondLst>
                                        </p:cTn>
                                        <p:tgtEl>
                                          <p:spTgt spid="8"/>
                                        </p:tgtEl>
                                        <p:attrNameLst>
                                          <p:attrName>style.visibility</p:attrName>
                                        </p:attrNameLst>
                                      </p:cBhvr>
                                      <p:to>
                                        <p:strVal val="hidden"/>
                                      </p:to>
                                    </p:set>
                                  </p:childTnLst>
                                </p:cTn>
                              </p:par>
                              <p:par>
                                <p:cTn id="112" presetID="42" presetClass="exit" presetSubtype="0" fill="hold" grpId="1" nodeType="withEffect">
                                  <p:stCondLst>
                                    <p:cond delay="0"/>
                                  </p:stCondLst>
                                  <p:childTnLst>
                                    <p:animEffect transition="out" filter="fade">
                                      <p:cBhvr>
                                        <p:cTn id="113" dur="1000"/>
                                        <p:tgtEl>
                                          <p:spTgt spid="12"/>
                                        </p:tgtEl>
                                      </p:cBhvr>
                                    </p:animEffect>
                                    <p:anim calcmode="lin" valueType="num">
                                      <p:cBhvr>
                                        <p:cTn id="114" dur="1000"/>
                                        <p:tgtEl>
                                          <p:spTgt spid="12"/>
                                        </p:tgtEl>
                                        <p:attrNameLst>
                                          <p:attrName>ppt_x</p:attrName>
                                        </p:attrNameLst>
                                      </p:cBhvr>
                                      <p:tavLst>
                                        <p:tav tm="0">
                                          <p:val>
                                            <p:strVal val="ppt_x"/>
                                          </p:val>
                                        </p:tav>
                                        <p:tav tm="100000">
                                          <p:val>
                                            <p:strVal val="ppt_x"/>
                                          </p:val>
                                        </p:tav>
                                      </p:tavLst>
                                    </p:anim>
                                    <p:anim calcmode="lin" valueType="num">
                                      <p:cBhvr>
                                        <p:cTn id="115" dur="1000"/>
                                        <p:tgtEl>
                                          <p:spTgt spid="12"/>
                                        </p:tgtEl>
                                        <p:attrNameLst>
                                          <p:attrName>ppt_y</p:attrName>
                                        </p:attrNameLst>
                                      </p:cBhvr>
                                      <p:tavLst>
                                        <p:tav tm="0">
                                          <p:val>
                                            <p:strVal val="ppt_y"/>
                                          </p:val>
                                        </p:tav>
                                        <p:tav tm="100000">
                                          <p:val>
                                            <p:strVal val="ppt_y+.1"/>
                                          </p:val>
                                        </p:tav>
                                      </p:tavLst>
                                    </p:anim>
                                    <p:set>
                                      <p:cBhvr>
                                        <p:cTn id="116" dur="1" fill="hold">
                                          <p:stCondLst>
                                            <p:cond delay="999"/>
                                          </p:stCondLst>
                                        </p:cTn>
                                        <p:tgtEl>
                                          <p:spTgt spid="12"/>
                                        </p:tgtEl>
                                        <p:attrNameLst>
                                          <p:attrName>style.visibility</p:attrName>
                                        </p:attrNameLst>
                                      </p:cBhvr>
                                      <p:to>
                                        <p:strVal val="hidden"/>
                                      </p:to>
                                    </p:set>
                                  </p:childTnLst>
                                </p:cTn>
                              </p:par>
                              <p:par>
                                <p:cTn id="117" presetID="42" presetClass="exit" presetSubtype="0" fill="hold" grpId="1" nodeType="withEffect">
                                  <p:stCondLst>
                                    <p:cond delay="0"/>
                                  </p:stCondLst>
                                  <p:childTnLst>
                                    <p:animEffect transition="out" filter="fade">
                                      <p:cBhvr>
                                        <p:cTn id="118" dur="1000"/>
                                        <p:tgtEl>
                                          <p:spTgt spid="13"/>
                                        </p:tgtEl>
                                      </p:cBhvr>
                                    </p:animEffect>
                                    <p:anim calcmode="lin" valueType="num">
                                      <p:cBhvr>
                                        <p:cTn id="119" dur="1000"/>
                                        <p:tgtEl>
                                          <p:spTgt spid="13"/>
                                        </p:tgtEl>
                                        <p:attrNameLst>
                                          <p:attrName>ppt_x</p:attrName>
                                        </p:attrNameLst>
                                      </p:cBhvr>
                                      <p:tavLst>
                                        <p:tav tm="0">
                                          <p:val>
                                            <p:strVal val="ppt_x"/>
                                          </p:val>
                                        </p:tav>
                                        <p:tav tm="100000">
                                          <p:val>
                                            <p:strVal val="ppt_x"/>
                                          </p:val>
                                        </p:tav>
                                      </p:tavLst>
                                    </p:anim>
                                    <p:anim calcmode="lin" valueType="num">
                                      <p:cBhvr>
                                        <p:cTn id="120" dur="1000"/>
                                        <p:tgtEl>
                                          <p:spTgt spid="13"/>
                                        </p:tgtEl>
                                        <p:attrNameLst>
                                          <p:attrName>ppt_y</p:attrName>
                                        </p:attrNameLst>
                                      </p:cBhvr>
                                      <p:tavLst>
                                        <p:tav tm="0">
                                          <p:val>
                                            <p:strVal val="ppt_y"/>
                                          </p:val>
                                        </p:tav>
                                        <p:tav tm="100000">
                                          <p:val>
                                            <p:strVal val="ppt_y+.1"/>
                                          </p:val>
                                        </p:tav>
                                      </p:tavLst>
                                    </p:anim>
                                    <p:set>
                                      <p:cBhvr>
                                        <p:cTn id="121" dur="1" fill="hold">
                                          <p:stCondLst>
                                            <p:cond delay="999"/>
                                          </p:stCondLst>
                                        </p:cTn>
                                        <p:tgtEl>
                                          <p:spTgt spid="13"/>
                                        </p:tgtEl>
                                        <p:attrNameLst>
                                          <p:attrName>style.visibility</p:attrName>
                                        </p:attrNameLst>
                                      </p:cBhvr>
                                      <p:to>
                                        <p:strVal val="hidden"/>
                                      </p:to>
                                    </p:set>
                                  </p:childTnLst>
                                </p:cTn>
                              </p:par>
                              <p:par>
                                <p:cTn id="122" presetID="42" presetClass="exit" presetSubtype="0" fill="hold" grpId="1" nodeType="withEffect">
                                  <p:stCondLst>
                                    <p:cond delay="0"/>
                                  </p:stCondLst>
                                  <p:childTnLst>
                                    <p:animEffect transition="out" filter="fade">
                                      <p:cBhvr>
                                        <p:cTn id="123" dur="1000"/>
                                        <p:tgtEl>
                                          <p:spTgt spid="14"/>
                                        </p:tgtEl>
                                      </p:cBhvr>
                                    </p:animEffect>
                                    <p:anim calcmode="lin" valueType="num">
                                      <p:cBhvr>
                                        <p:cTn id="124" dur="1000"/>
                                        <p:tgtEl>
                                          <p:spTgt spid="14"/>
                                        </p:tgtEl>
                                        <p:attrNameLst>
                                          <p:attrName>ppt_x</p:attrName>
                                        </p:attrNameLst>
                                      </p:cBhvr>
                                      <p:tavLst>
                                        <p:tav tm="0">
                                          <p:val>
                                            <p:strVal val="ppt_x"/>
                                          </p:val>
                                        </p:tav>
                                        <p:tav tm="100000">
                                          <p:val>
                                            <p:strVal val="ppt_x"/>
                                          </p:val>
                                        </p:tav>
                                      </p:tavLst>
                                    </p:anim>
                                    <p:anim calcmode="lin" valueType="num">
                                      <p:cBhvr>
                                        <p:cTn id="125" dur="1000"/>
                                        <p:tgtEl>
                                          <p:spTgt spid="14"/>
                                        </p:tgtEl>
                                        <p:attrNameLst>
                                          <p:attrName>ppt_y</p:attrName>
                                        </p:attrNameLst>
                                      </p:cBhvr>
                                      <p:tavLst>
                                        <p:tav tm="0">
                                          <p:val>
                                            <p:strVal val="ppt_y"/>
                                          </p:val>
                                        </p:tav>
                                        <p:tav tm="100000">
                                          <p:val>
                                            <p:strVal val="ppt_y+.1"/>
                                          </p:val>
                                        </p:tav>
                                      </p:tavLst>
                                    </p:anim>
                                    <p:set>
                                      <p:cBhvr>
                                        <p:cTn id="126" dur="1" fill="hold">
                                          <p:stCondLst>
                                            <p:cond delay="999"/>
                                          </p:stCondLst>
                                        </p:cTn>
                                        <p:tgtEl>
                                          <p:spTgt spid="14"/>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4"/>
                                        </p:tgtEl>
                                        <p:attrNameLst>
                                          <p:attrName>style.visibility</p:attrName>
                                        </p:attrNameLst>
                                      </p:cBhvr>
                                      <p:to>
                                        <p:strVal val="visible"/>
                                      </p:to>
                                    </p:set>
                                    <p:animEffect transition="in" filter="fade">
                                      <p:cBhvr>
                                        <p:cTn id="131" dur="1000"/>
                                        <p:tgtEl>
                                          <p:spTgt spid="4"/>
                                        </p:tgtEl>
                                      </p:cBhvr>
                                    </p:animEffect>
                                    <p:anim calcmode="lin" valueType="num">
                                      <p:cBhvr>
                                        <p:cTn id="132" dur="1000" fill="hold"/>
                                        <p:tgtEl>
                                          <p:spTgt spid="4"/>
                                        </p:tgtEl>
                                        <p:attrNameLst>
                                          <p:attrName>ppt_x</p:attrName>
                                        </p:attrNameLst>
                                      </p:cBhvr>
                                      <p:tavLst>
                                        <p:tav tm="0">
                                          <p:val>
                                            <p:strVal val="#ppt_x"/>
                                          </p:val>
                                        </p:tav>
                                        <p:tav tm="100000">
                                          <p:val>
                                            <p:strVal val="#ppt_x"/>
                                          </p:val>
                                        </p:tav>
                                      </p:tavLst>
                                    </p:anim>
                                    <p:anim calcmode="lin" valueType="num">
                                      <p:cBhvr>
                                        <p:cTn id="133" dur="1000" fill="hold"/>
                                        <p:tgtEl>
                                          <p:spTgt spid="4"/>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5"/>
                                        </p:tgtEl>
                                        <p:attrNameLst>
                                          <p:attrName>style.visibility</p:attrName>
                                        </p:attrNameLst>
                                      </p:cBhvr>
                                      <p:to>
                                        <p:strVal val="visible"/>
                                      </p:to>
                                    </p:set>
                                    <p:animEffect transition="in" filter="fade">
                                      <p:cBhvr>
                                        <p:cTn id="136" dur="1000"/>
                                        <p:tgtEl>
                                          <p:spTgt spid="5"/>
                                        </p:tgtEl>
                                      </p:cBhvr>
                                    </p:animEffect>
                                    <p:anim calcmode="lin" valueType="num">
                                      <p:cBhvr>
                                        <p:cTn id="137" dur="1000" fill="hold"/>
                                        <p:tgtEl>
                                          <p:spTgt spid="5"/>
                                        </p:tgtEl>
                                        <p:attrNameLst>
                                          <p:attrName>ppt_x</p:attrName>
                                        </p:attrNameLst>
                                      </p:cBhvr>
                                      <p:tavLst>
                                        <p:tav tm="0">
                                          <p:val>
                                            <p:strVal val="#ppt_x"/>
                                          </p:val>
                                        </p:tav>
                                        <p:tav tm="100000">
                                          <p:val>
                                            <p:strVal val="#ppt_x"/>
                                          </p:val>
                                        </p:tav>
                                      </p:tavLst>
                                    </p:anim>
                                    <p:anim calcmode="lin" valueType="num">
                                      <p:cBhvr>
                                        <p:cTn id="1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7"/>
                                        </p:tgtEl>
                                        <p:attrNameLst>
                                          <p:attrName>style.visibility</p:attrName>
                                        </p:attrNameLst>
                                      </p:cBhvr>
                                      <p:to>
                                        <p:strVal val="visible"/>
                                      </p:to>
                                    </p:set>
                                    <p:animEffect transition="in" filter="fade">
                                      <p:cBhvr>
                                        <p:cTn id="143" dur="1000"/>
                                        <p:tgtEl>
                                          <p:spTgt spid="7"/>
                                        </p:tgtEl>
                                      </p:cBhvr>
                                    </p:animEffect>
                                    <p:anim calcmode="lin" valueType="num">
                                      <p:cBhvr>
                                        <p:cTn id="144" dur="1000" fill="hold"/>
                                        <p:tgtEl>
                                          <p:spTgt spid="7"/>
                                        </p:tgtEl>
                                        <p:attrNameLst>
                                          <p:attrName>ppt_x</p:attrName>
                                        </p:attrNameLst>
                                      </p:cBhvr>
                                      <p:tavLst>
                                        <p:tav tm="0">
                                          <p:val>
                                            <p:strVal val="#ppt_x"/>
                                          </p:val>
                                        </p:tav>
                                        <p:tav tm="100000">
                                          <p:val>
                                            <p:strVal val="#ppt_x"/>
                                          </p:val>
                                        </p:tav>
                                      </p:tavLst>
                                    </p:anim>
                                    <p:anim calcmode="lin" valueType="num">
                                      <p:cBhvr>
                                        <p:cTn id="1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2" presetClass="entr" presetSubtype="4" fill="hold" grpId="0" nodeType="clickEffect">
                                  <p:stCondLst>
                                    <p:cond delay="0"/>
                                  </p:stCondLst>
                                  <p:childTnLst>
                                    <p:set>
                                      <p:cBhvr>
                                        <p:cTn id="149" dur="1" fill="hold">
                                          <p:stCondLst>
                                            <p:cond delay="0"/>
                                          </p:stCondLst>
                                        </p:cTn>
                                        <p:tgtEl>
                                          <p:spTgt spid="11"/>
                                        </p:tgtEl>
                                        <p:attrNameLst>
                                          <p:attrName>style.visibility</p:attrName>
                                        </p:attrNameLst>
                                      </p:cBhvr>
                                      <p:to>
                                        <p:strVal val="visible"/>
                                      </p:to>
                                    </p:set>
                                    <p:anim calcmode="lin" valueType="num">
                                      <p:cBhvr additive="base">
                                        <p:cTn id="150" dur="500" fill="hold"/>
                                        <p:tgtEl>
                                          <p:spTgt spid="11"/>
                                        </p:tgtEl>
                                        <p:attrNameLst>
                                          <p:attrName>ppt_x</p:attrName>
                                        </p:attrNameLst>
                                      </p:cBhvr>
                                      <p:tavLst>
                                        <p:tav tm="0">
                                          <p:val>
                                            <p:strVal val="#ppt_x"/>
                                          </p:val>
                                        </p:tav>
                                        <p:tav tm="100000">
                                          <p:val>
                                            <p:strVal val="#ppt_x"/>
                                          </p:val>
                                        </p:tav>
                                      </p:tavLst>
                                    </p:anim>
                                    <p:anim calcmode="lin" valueType="num">
                                      <p:cBhvr additive="base">
                                        <p:cTn id="15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grpId="0" nodeType="clickEffect">
                                  <p:stCondLst>
                                    <p:cond delay="0"/>
                                  </p:stCondLst>
                                  <p:childTnLst>
                                    <p:set>
                                      <p:cBhvr>
                                        <p:cTn id="155" dur="1" fill="hold">
                                          <p:stCondLst>
                                            <p:cond delay="0"/>
                                          </p:stCondLst>
                                        </p:cTn>
                                        <p:tgtEl>
                                          <p:spTgt spid="22"/>
                                        </p:tgtEl>
                                        <p:attrNameLst>
                                          <p:attrName>style.visibility</p:attrName>
                                        </p:attrNameLst>
                                      </p:cBhvr>
                                      <p:to>
                                        <p:strVal val="visible"/>
                                      </p:to>
                                    </p:set>
                                    <p:animEffect transition="in" filter="fade">
                                      <p:cBhvr>
                                        <p:cTn id="156" dur="1000"/>
                                        <p:tgtEl>
                                          <p:spTgt spid="22"/>
                                        </p:tgtEl>
                                      </p:cBhvr>
                                    </p:animEffect>
                                    <p:anim calcmode="lin" valueType="num">
                                      <p:cBhvr>
                                        <p:cTn id="157" dur="1000" fill="hold"/>
                                        <p:tgtEl>
                                          <p:spTgt spid="22"/>
                                        </p:tgtEl>
                                        <p:attrNameLst>
                                          <p:attrName>ppt_x</p:attrName>
                                        </p:attrNameLst>
                                      </p:cBhvr>
                                      <p:tavLst>
                                        <p:tav tm="0">
                                          <p:val>
                                            <p:strVal val="#ppt_x"/>
                                          </p:val>
                                        </p:tav>
                                        <p:tav tm="100000">
                                          <p:val>
                                            <p:strVal val="#ppt_x"/>
                                          </p:val>
                                        </p:tav>
                                      </p:tavLst>
                                    </p:anim>
                                    <p:anim calcmode="lin" valueType="num">
                                      <p:cBhvr>
                                        <p:cTn id="15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42" presetClass="entr" presetSubtype="0" fill="hold" grpId="0" nodeType="clickEffect">
                                  <p:stCondLst>
                                    <p:cond delay="0"/>
                                  </p:stCondLst>
                                  <p:childTnLst>
                                    <p:set>
                                      <p:cBhvr>
                                        <p:cTn id="162" dur="1" fill="hold">
                                          <p:stCondLst>
                                            <p:cond delay="0"/>
                                          </p:stCondLst>
                                        </p:cTn>
                                        <p:tgtEl>
                                          <p:spTgt spid="27"/>
                                        </p:tgtEl>
                                        <p:attrNameLst>
                                          <p:attrName>style.visibility</p:attrName>
                                        </p:attrNameLst>
                                      </p:cBhvr>
                                      <p:to>
                                        <p:strVal val="visible"/>
                                      </p:to>
                                    </p:set>
                                    <p:animEffect transition="in" filter="fade">
                                      <p:cBhvr>
                                        <p:cTn id="163" dur="1000"/>
                                        <p:tgtEl>
                                          <p:spTgt spid="27"/>
                                        </p:tgtEl>
                                      </p:cBhvr>
                                    </p:animEffect>
                                    <p:anim calcmode="lin" valueType="num">
                                      <p:cBhvr>
                                        <p:cTn id="164" dur="1000" fill="hold"/>
                                        <p:tgtEl>
                                          <p:spTgt spid="27"/>
                                        </p:tgtEl>
                                        <p:attrNameLst>
                                          <p:attrName>ppt_x</p:attrName>
                                        </p:attrNameLst>
                                      </p:cBhvr>
                                      <p:tavLst>
                                        <p:tav tm="0">
                                          <p:val>
                                            <p:strVal val="#ppt_x"/>
                                          </p:val>
                                        </p:tav>
                                        <p:tav tm="100000">
                                          <p:val>
                                            <p:strVal val="#ppt_x"/>
                                          </p:val>
                                        </p:tav>
                                      </p:tavLst>
                                    </p:anim>
                                    <p:anim calcmode="lin" valueType="num">
                                      <p:cBhvr>
                                        <p:cTn id="16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42" presetClass="entr" presetSubtype="0" fill="hold" grpId="0" nodeType="clickEffect">
                                  <p:stCondLst>
                                    <p:cond delay="0"/>
                                  </p:stCondLst>
                                  <p:childTnLst>
                                    <p:set>
                                      <p:cBhvr>
                                        <p:cTn id="169" dur="1" fill="hold">
                                          <p:stCondLst>
                                            <p:cond delay="0"/>
                                          </p:stCondLst>
                                        </p:cTn>
                                        <p:tgtEl>
                                          <p:spTgt spid="28"/>
                                        </p:tgtEl>
                                        <p:attrNameLst>
                                          <p:attrName>style.visibility</p:attrName>
                                        </p:attrNameLst>
                                      </p:cBhvr>
                                      <p:to>
                                        <p:strVal val="visible"/>
                                      </p:to>
                                    </p:set>
                                    <p:animEffect transition="in" filter="fade">
                                      <p:cBhvr>
                                        <p:cTn id="170" dur="1000"/>
                                        <p:tgtEl>
                                          <p:spTgt spid="28"/>
                                        </p:tgtEl>
                                      </p:cBhvr>
                                    </p:animEffect>
                                    <p:anim calcmode="lin" valueType="num">
                                      <p:cBhvr>
                                        <p:cTn id="171" dur="1000" fill="hold"/>
                                        <p:tgtEl>
                                          <p:spTgt spid="28"/>
                                        </p:tgtEl>
                                        <p:attrNameLst>
                                          <p:attrName>ppt_x</p:attrName>
                                        </p:attrNameLst>
                                      </p:cBhvr>
                                      <p:tavLst>
                                        <p:tav tm="0">
                                          <p:val>
                                            <p:strVal val="#ppt_x"/>
                                          </p:val>
                                        </p:tav>
                                        <p:tav tm="100000">
                                          <p:val>
                                            <p:strVal val="#ppt_x"/>
                                          </p:val>
                                        </p:tav>
                                      </p:tavLst>
                                    </p:anim>
                                    <p:anim calcmode="lin" valueType="num">
                                      <p:cBhvr>
                                        <p:cTn id="17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42" presetClass="entr" presetSubtype="0" fill="hold" grpId="0" nodeType="clickEffect">
                                  <p:stCondLst>
                                    <p:cond delay="0"/>
                                  </p:stCondLst>
                                  <p:childTnLst>
                                    <p:set>
                                      <p:cBhvr>
                                        <p:cTn id="176" dur="1" fill="hold">
                                          <p:stCondLst>
                                            <p:cond delay="0"/>
                                          </p:stCondLst>
                                        </p:cTn>
                                        <p:tgtEl>
                                          <p:spTgt spid="29"/>
                                        </p:tgtEl>
                                        <p:attrNameLst>
                                          <p:attrName>style.visibility</p:attrName>
                                        </p:attrNameLst>
                                      </p:cBhvr>
                                      <p:to>
                                        <p:strVal val="visible"/>
                                      </p:to>
                                    </p:set>
                                    <p:animEffect transition="in" filter="fade">
                                      <p:cBhvr>
                                        <p:cTn id="177" dur="1000"/>
                                        <p:tgtEl>
                                          <p:spTgt spid="29"/>
                                        </p:tgtEl>
                                      </p:cBhvr>
                                    </p:animEffect>
                                    <p:anim calcmode="lin" valueType="num">
                                      <p:cBhvr>
                                        <p:cTn id="178" dur="1000" fill="hold"/>
                                        <p:tgtEl>
                                          <p:spTgt spid="29"/>
                                        </p:tgtEl>
                                        <p:attrNameLst>
                                          <p:attrName>ppt_x</p:attrName>
                                        </p:attrNameLst>
                                      </p:cBhvr>
                                      <p:tavLst>
                                        <p:tav tm="0">
                                          <p:val>
                                            <p:strVal val="#ppt_x"/>
                                          </p:val>
                                        </p:tav>
                                        <p:tav tm="100000">
                                          <p:val>
                                            <p:strVal val="#ppt_x"/>
                                          </p:val>
                                        </p:tav>
                                      </p:tavLst>
                                    </p:anim>
                                    <p:anim calcmode="lin" valueType="num">
                                      <p:cBhvr>
                                        <p:cTn id="17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80" fill="hold">
                      <p:stCondLst>
                        <p:cond delay="indefinite"/>
                      </p:stCondLst>
                      <p:childTnLst>
                        <p:par>
                          <p:cTn id="181" fill="hold">
                            <p:stCondLst>
                              <p:cond delay="0"/>
                            </p:stCondLst>
                            <p:childTnLst>
                              <p:par>
                                <p:cTn id="182" presetID="42" presetClass="entr" presetSubtype="0" fill="hold" grpId="0" nodeType="clickEffect">
                                  <p:stCondLst>
                                    <p:cond delay="0"/>
                                  </p:stCondLst>
                                  <p:childTnLst>
                                    <p:set>
                                      <p:cBhvr>
                                        <p:cTn id="183" dur="1" fill="hold">
                                          <p:stCondLst>
                                            <p:cond delay="0"/>
                                          </p:stCondLst>
                                        </p:cTn>
                                        <p:tgtEl>
                                          <p:spTgt spid="30"/>
                                        </p:tgtEl>
                                        <p:attrNameLst>
                                          <p:attrName>style.visibility</p:attrName>
                                        </p:attrNameLst>
                                      </p:cBhvr>
                                      <p:to>
                                        <p:strVal val="visible"/>
                                      </p:to>
                                    </p:set>
                                    <p:animEffect transition="in" filter="fade">
                                      <p:cBhvr>
                                        <p:cTn id="184" dur="1000"/>
                                        <p:tgtEl>
                                          <p:spTgt spid="30"/>
                                        </p:tgtEl>
                                      </p:cBhvr>
                                    </p:animEffect>
                                    <p:anim calcmode="lin" valueType="num">
                                      <p:cBhvr>
                                        <p:cTn id="185" dur="1000" fill="hold"/>
                                        <p:tgtEl>
                                          <p:spTgt spid="30"/>
                                        </p:tgtEl>
                                        <p:attrNameLst>
                                          <p:attrName>ppt_x</p:attrName>
                                        </p:attrNameLst>
                                      </p:cBhvr>
                                      <p:tavLst>
                                        <p:tav tm="0">
                                          <p:val>
                                            <p:strVal val="#ppt_x"/>
                                          </p:val>
                                        </p:tav>
                                        <p:tav tm="100000">
                                          <p:val>
                                            <p:strVal val="#ppt_x"/>
                                          </p:val>
                                        </p:tav>
                                      </p:tavLst>
                                    </p:anim>
                                    <p:anim calcmode="lin" valueType="num">
                                      <p:cBhvr>
                                        <p:cTn id="18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10" presetClass="exit" presetSubtype="0" fill="hold" grpId="1" nodeType="clickEffect">
                                  <p:stCondLst>
                                    <p:cond delay="0"/>
                                  </p:stCondLst>
                                  <p:childTnLst>
                                    <p:animEffect transition="out" filter="fade">
                                      <p:cBhvr>
                                        <p:cTn id="190" dur="500"/>
                                        <p:tgtEl>
                                          <p:spTgt spid="11"/>
                                        </p:tgtEl>
                                      </p:cBhvr>
                                    </p:animEffect>
                                    <p:set>
                                      <p:cBhvr>
                                        <p:cTn id="19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9" grpId="0"/>
      <p:bldP spid="3" grpId="0"/>
      <p:bldP spid="6" grpId="0" animBg="1"/>
      <p:bldP spid="11" grpId="0" animBg="1"/>
      <p:bldP spid="11" grpId="1" animBg="1"/>
      <p:bldP spid="8" grpId="0"/>
      <p:bldP spid="8" grpId="1"/>
      <p:bldP spid="12" grpId="0"/>
      <p:bldP spid="12" grpId="1"/>
      <p:bldP spid="13" grpId="0"/>
      <p:bldP spid="13" grpId="1"/>
      <p:bldP spid="14" grpId="0"/>
      <p:bldP spid="14" grpId="1"/>
      <p:bldP spid="15" grpId="0" animBg="1"/>
      <p:bldP spid="17" grpId="0"/>
      <p:bldP spid="18" grpId="0"/>
      <p:bldP spid="19" grpId="0"/>
      <p:bldP spid="22" grpId="0" animBg="1"/>
      <p:bldP spid="27" grpId="0" animBg="1"/>
      <p:bldP spid="28" grpId="0" animBg="1"/>
      <p:bldP spid="29" grpId="0" animBg="1"/>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四角形: 角を丸くする 9">
            <a:extLst>
              <a:ext uri="{FF2B5EF4-FFF2-40B4-BE49-F238E27FC236}">
                <a16:creationId xmlns:a16="http://schemas.microsoft.com/office/drawing/2014/main" id="{B0DDBB1D-A616-11F5-05B5-0D1C51BBC897}"/>
              </a:ext>
            </a:extLst>
          </p:cNvPr>
          <p:cNvSpPr/>
          <p:nvPr/>
        </p:nvSpPr>
        <p:spPr>
          <a:xfrm>
            <a:off x="2702860" y="1638217"/>
            <a:ext cx="3765176" cy="3408947"/>
          </a:xfrm>
          <a:prstGeom prst="roundRect">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701ECC48-C30B-93F2-D2F6-58CB2B75204D}"/>
              </a:ext>
            </a:extLst>
          </p:cNvPr>
          <p:cNvSpPr/>
          <p:nvPr/>
        </p:nvSpPr>
        <p:spPr>
          <a:xfrm>
            <a:off x="1102659" y="1620448"/>
            <a:ext cx="6831106" cy="4034121"/>
          </a:xfrm>
          <a:prstGeom prst="roundRect">
            <a:avLst/>
          </a:prstGeom>
          <a:solidFill>
            <a:srgbClr val="FFE7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101EF27-1055-DDFC-320B-958D8EB4B9C7}"/>
              </a:ext>
            </a:extLst>
          </p:cNvPr>
          <p:cNvSpPr txBox="1"/>
          <p:nvPr/>
        </p:nvSpPr>
        <p:spPr>
          <a:xfrm>
            <a:off x="217035" y="1721056"/>
            <a:ext cx="8663910" cy="5082482"/>
          </a:xfrm>
          <a:prstGeom prst="rect">
            <a:avLst/>
          </a:prstGeom>
          <a:noFill/>
        </p:spPr>
        <p:txBody>
          <a:bodyPr vert="eaVert" wrap="none" rtlCol="0">
            <a:spAutoFit/>
          </a:bodyPr>
          <a:lstStyle/>
          <a:p>
            <a:r>
              <a:rPr kumimoji="1" lang="ja-JP" altLang="en-US" sz="4400" dirty="0">
                <a:highlight>
                  <a:srgbClr val="FFFF00"/>
                </a:highlight>
                <a:latin typeface="AR P丸ゴシック体E" panose="020F0900000000000000" pitchFamily="50" charset="-128"/>
                <a:ea typeface="AR P丸ゴシック体E" panose="020F0900000000000000" pitchFamily="50" charset="-128"/>
              </a:rPr>
              <a:t>（行動の変容が深さ）</a:t>
            </a:r>
            <a:endParaRPr kumimoji="1" lang="en-US" altLang="ja-JP" sz="4400" dirty="0">
              <a:highlight>
                <a:srgbClr val="FFFF00"/>
              </a:highlight>
              <a:latin typeface="AR P丸ゴシック体E" panose="020F0900000000000000" pitchFamily="50" charset="-128"/>
              <a:ea typeface="AR P丸ゴシック体E" panose="020F0900000000000000" pitchFamily="50" charset="-128"/>
            </a:endParaRPr>
          </a:p>
          <a:p>
            <a:r>
              <a:rPr kumimoji="1" lang="ja-JP" altLang="en-US" sz="900" dirty="0">
                <a:latin typeface="AR P丸ゴシック体E" panose="020F0900000000000000" pitchFamily="50" charset="-128"/>
                <a:ea typeface="AR P丸ゴシック体E" panose="020F0900000000000000" pitchFamily="50" charset="-128"/>
              </a:rPr>
              <a:t>　</a:t>
            </a:r>
            <a:endParaRPr kumimoji="1" lang="en-US" altLang="ja-JP" sz="900" dirty="0">
              <a:latin typeface="AR P丸ゴシック体E" panose="020F0900000000000000" pitchFamily="50" charset="-128"/>
              <a:ea typeface="AR P丸ゴシック体E" panose="020F0900000000000000" pitchFamily="50" charset="-128"/>
            </a:endParaRPr>
          </a:p>
          <a:p>
            <a:r>
              <a:rPr kumimoji="1" lang="ja-JP" altLang="en-US" sz="900" dirty="0">
                <a:latin typeface="AR P丸ゴシック体E" panose="020F0900000000000000" pitchFamily="50" charset="-128"/>
                <a:ea typeface="AR P丸ゴシック体E" panose="020F0900000000000000" pitchFamily="50" charset="-128"/>
              </a:rPr>
              <a:t>　　</a:t>
            </a:r>
            <a:endParaRPr kumimoji="1" lang="en-US" altLang="ja-JP" sz="900" dirty="0">
              <a:latin typeface="AR P丸ゴシック体E" panose="020F0900000000000000" pitchFamily="50" charset="-128"/>
              <a:ea typeface="AR P丸ゴシック体E" panose="020F0900000000000000" pitchFamily="50" charset="-128"/>
            </a:endParaRPr>
          </a:p>
          <a:p>
            <a:r>
              <a:rPr kumimoji="1" lang="ja-JP" altLang="en-US" sz="900" dirty="0">
                <a:latin typeface="AR P丸ゴシック体E" panose="020F0900000000000000" pitchFamily="50" charset="-128"/>
                <a:ea typeface="AR P丸ゴシック体E" panose="020F0900000000000000" pitchFamily="50" charset="-128"/>
              </a:rPr>
              <a:t>　</a:t>
            </a:r>
            <a:endParaRPr kumimoji="1" lang="en-US" altLang="ja-JP" sz="900" dirty="0">
              <a:latin typeface="AR P丸ゴシック体E" panose="020F0900000000000000" pitchFamily="50" charset="-128"/>
              <a:ea typeface="AR P丸ゴシック体E" panose="020F0900000000000000" pitchFamily="50" charset="-128"/>
            </a:endParaRPr>
          </a:p>
          <a:p>
            <a:r>
              <a:rPr kumimoji="1" lang="ja-JP" altLang="en-US" sz="4400" dirty="0">
                <a:latin typeface="AR P丸ゴシック体E" panose="020F0900000000000000" pitchFamily="50" charset="-128"/>
                <a:ea typeface="AR P丸ゴシック体E" panose="020F0900000000000000" pitchFamily="50" charset="-128"/>
              </a:rPr>
              <a:t> 実践する</a:t>
            </a:r>
            <a:endParaRPr kumimoji="1" lang="en-US" altLang="ja-JP" sz="4400" dirty="0">
              <a:latin typeface="AR P丸ゴシック体E" panose="020F0900000000000000" pitchFamily="50" charset="-128"/>
              <a:ea typeface="AR P丸ゴシック体E" panose="020F0900000000000000" pitchFamily="50" charset="-128"/>
            </a:endParaRPr>
          </a:p>
          <a:p>
            <a:endParaRPr kumimoji="1" lang="en-US" altLang="ja-JP" sz="4400" dirty="0">
              <a:latin typeface="AR P丸ゴシック体E" panose="020F0900000000000000" pitchFamily="50" charset="-128"/>
              <a:ea typeface="AR P丸ゴシック体E" panose="020F0900000000000000" pitchFamily="50" charset="-128"/>
            </a:endParaRPr>
          </a:p>
          <a:p>
            <a:r>
              <a:rPr kumimoji="1" lang="ja-JP" altLang="en-US" sz="4400" dirty="0">
                <a:latin typeface="AR P丸ゴシック体E" panose="020F0900000000000000" pitchFamily="50" charset="-128"/>
                <a:ea typeface="AR P丸ゴシック体E" panose="020F0900000000000000" pitchFamily="50" charset="-128"/>
              </a:rPr>
              <a:t> 発信する</a:t>
            </a:r>
            <a:endParaRPr kumimoji="1" lang="en-US" altLang="ja-JP" sz="4400" dirty="0">
              <a:latin typeface="AR P丸ゴシック体E" panose="020F0900000000000000" pitchFamily="50" charset="-128"/>
              <a:ea typeface="AR P丸ゴシック体E" panose="020F0900000000000000" pitchFamily="50" charset="-128"/>
            </a:endParaRPr>
          </a:p>
          <a:p>
            <a:r>
              <a:rPr kumimoji="1" lang="ja-JP" altLang="en-US" sz="4400" dirty="0">
                <a:latin typeface="AR P丸ゴシック体E" panose="020F0900000000000000" pitchFamily="50" charset="-128"/>
                <a:ea typeface="AR P丸ゴシック体E" panose="020F0900000000000000" pitchFamily="50" charset="-128"/>
              </a:rPr>
              <a:t>　　</a:t>
            </a:r>
            <a:endParaRPr kumimoji="1" lang="en-US" altLang="ja-JP" sz="4400" dirty="0">
              <a:latin typeface="AR P丸ゴシック体E" panose="020F0900000000000000" pitchFamily="50" charset="-128"/>
              <a:ea typeface="AR P丸ゴシック体E" panose="020F0900000000000000" pitchFamily="50" charset="-128"/>
            </a:endParaRPr>
          </a:p>
          <a:p>
            <a:r>
              <a:rPr kumimoji="1" lang="ja-JP" altLang="en-US" sz="4400" dirty="0">
                <a:latin typeface="AR P丸ゴシック体E" panose="020F0900000000000000" pitchFamily="50" charset="-128"/>
                <a:ea typeface="AR P丸ゴシック体E" panose="020F0900000000000000" pitchFamily="50" charset="-128"/>
              </a:rPr>
              <a:t> まとめ・吟味</a:t>
            </a:r>
            <a:endParaRPr kumimoji="1" lang="en-US" altLang="ja-JP" sz="4400" dirty="0">
              <a:latin typeface="AR P丸ゴシック体E" panose="020F0900000000000000" pitchFamily="50" charset="-128"/>
              <a:ea typeface="AR P丸ゴシック体E" panose="020F0900000000000000" pitchFamily="50" charset="-128"/>
            </a:endParaRPr>
          </a:p>
          <a:p>
            <a:endParaRPr kumimoji="1" lang="en-US" altLang="ja-JP" sz="4400" dirty="0">
              <a:latin typeface="AR P丸ゴシック体E" panose="020F0900000000000000" pitchFamily="50" charset="-128"/>
              <a:ea typeface="AR P丸ゴシック体E" panose="020F0900000000000000" pitchFamily="50" charset="-128"/>
            </a:endParaRPr>
          </a:p>
          <a:p>
            <a:r>
              <a:rPr kumimoji="1" lang="ja-JP" altLang="en-US" sz="4400" dirty="0">
                <a:latin typeface="AR P丸ゴシック体E" panose="020F0900000000000000" pitchFamily="50" charset="-128"/>
                <a:ea typeface="AR P丸ゴシック体E" panose="020F0900000000000000" pitchFamily="50" charset="-128"/>
              </a:rPr>
              <a:t> 学び・調べる</a:t>
            </a:r>
            <a:endParaRPr kumimoji="1" lang="en-US" altLang="ja-JP" sz="4400" dirty="0">
              <a:latin typeface="AR P丸ゴシック体E" panose="020F0900000000000000" pitchFamily="50" charset="-128"/>
              <a:ea typeface="AR P丸ゴシック体E" panose="020F0900000000000000" pitchFamily="50" charset="-128"/>
            </a:endParaRPr>
          </a:p>
          <a:p>
            <a:endParaRPr kumimoji="1" lang="en-US" altLang="ja-JP" sz="4400" dirty="0">
              <a:latin typeface="AR P丸ゴシック体E" panose="020F0900000000000000" pitchFamily="50" charset="-128"/>
              <a:ea typeface="AR P丸ゴシック体E" panose="020F0900000000000000" pitchFamily="50" charset="-128"/>
            </a:endParaRPr>
          </a:p>
          <a:p>
            <a:r>
              <a:rPr kumimoji="1" lang="ja-JP" altLang="en-US" sz="4400" dirty="0">
                <a:latin typeface="AR P丸ゴシック体E" panose="020F0900000000000000" pitchFamily="50" charset="-128"/>
                <a:ea typeface="AR P丸ゴシック体E" panose="020F0900000000000000" pitchFamily="50" charset="-128"/>
              </a:rPr>
              <a:t> 問題に気づく</a:t>
            </a:r>
            <a:endParaRPr kumimoji="1" lang="en-US" altLang="ja-JP" sz="4400" dirty="0">
              <a:latin typeface="AR P丸ゴシック体E" panose="020F0900000000000000" pitchFamily="50" charset="-128"/>
              <a:ea typeface="AR P丸ゴシック体E" panose="020F0900000000000000" pitchFamily="50" charset="-128"/>
            </a:endParaRPr>
          </a:p>
          <a:p>
            <a:endParaRPr kumimoji="1" lang="en-US" altLang="ja-JP" sz="4400" dirty="0">
              <a:latin typeface="AR P丸ゴシック体E" panose="020F0900000000000000" pitchFamily="50" charset="-128"/>
              <a:ea typeface="AR P丸ゴシック体E" panose="020F0900000000000000" pitchFamily="50" charset="-128"/>
            </a:endParaRPr>
          </a:p>
          <a:p>
            <a:r>
              <a:rPr kumimoji="1" lang="en-US" altLang="ja-JP" sz="4000" dirty="0">
                <a:highlight>
                  <a:srgbClr val="FF5050"/>
                </a:highlight>
                <a:latin typeface="AR P丸ゴシック体E" panose="020F0900000000000000" pitchFamily="50" charset="-128"/>
                <a:ea typeface="AR P丸ゴシック体E" panose="020F0900000000000000" pitchFamily="50" charset="-128"/>
              </a:rPr>
              <a:t>(</a:t>
            </a:r>
            <a:r>
              <a:rPr kumimoji="1" lang="ja-JP" altLang="en-US" sz="4000" dirty="0">
                <a:highlight>
                  <a:srgbClr val="FF5050"/>
                </a:highlight>
                <a:latin typeface="AR P丸ゴシック体E" panose="020F0900000000000000" pitchFamily="50" charset="-128"/>
                <a:ea typeface="AR P丸ゴシック体E" panose="020F0900000000000000" pitchFamily="50" charset="-128"/>
              </a:rPr>
              <a:t>学ぶ心に火をつける</a:t>
            </a:r>
            <a:r>
              <a:rPr kumimoji="1" lang="en-US" altLang="ja-JP" sz="4000" dirty="0">
                <a:highlight>
                  <a:srgbClr val="FF5050"/>
                </a:highlight>
                <a:latin typeface="AR P丸ゴシック体E" panose="020F0900000000000000" pitchFamily="50" charset="-128"/>
                <a:ea typeface="AR P丸ゴシック体E" panose="020F0900000000000000" pitchFamily="50" charset="-128"/>
              </a:rPr>
              <a:t>)</a:t>
            </a:r>
            <a:endParaRPr kumimoji="1" lang="ja-JP" altLang="en-US" sz="4000" dirty="0">
              <a:highlight>
                <a:srgbClr val="FF5050"/>
              </a:highlight>
              <a:latin typeface="AR P丸ゴシック体E" panose="020F0900000000000000" pitchFamily="50" charset="-128"/>
              <a:ea typeface="AR P丸ゴシック体E" panose="020F0900000000000000" pitchFamily="50" charset="-128"/>
            </a:endParaRPr>
          </a:p>
        </p:txBody>
      </p:sp>
      <p:sp>
        <p:nvSpPr>
          <p:cNvPr id="3" name="矢印: 右 2">
            <a:extLst>
              <a:ext uri="{FF2B5EF4-FFF2-40B4-BE49-F238E27FC236}">
                <a16:creationId xmlns:a16="http://schemas.microsoft.com/office/drawing/2014/main" id="{022F09AF-A242-C35B-A9C3-042CD2B7ADD1}"/>
              </a:ext>
            </a:extLst>
          </p:cNvPr>
          <p:cNvSpPr/>
          <p:nvPr/>
        </p:nvSpPr>
        <p:spPr>
          <a:xfrm>
            <a:off x="1358154" y="508665"/>
            <a:ext cx="7005916" cy="1129552"/>
          </a:xfrm>
          <a:prstGeom prst="rightArrow">
            <a:avLst>
              <a:gd name="adj1" fmla="val 70290"/>
              <a:gd name="adj2" fmla="val 50000"/>
            </a:avLst>
          </a:prstGeom>
          <a:solidFill>
            <a:srgbClr val="FFE7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CCCAA6C7-A5A9-D090-9115-2A69E2982704}"/>
              </a:ext>
            </a:extLst>
          </p:cNvPr>
          <p:cNvSpPr txBox="1"/>
          <p:nvPr/>
        </p:nvSpPr>
        <p:spPr>
          <a:xfrm>
            <a:off x="1750221" y="697166"/>
            <a:ext cx="6035627" cy="707886"/>
          </a:xfrm>
          <a:prstGeom prst="rect">
            <a:avLst/>
          </a:prstGeom>
          <a:noFill/>
        </p:spPr>
        <p:txBody>
          <a:bodyPr wrap="none" rtlCol="0">
            <a:spAutoFit/>
          </a:bodyPr>
          <a:lstStyle/>
          <a:p>
            <a:r>
              <a:rPr kumimoji="1" lang="ja-JP" altLang="en-US" sz="4000" dirty="0">
                <a:latin typeface="AR P丸ゴシック体E" panose="020F0900000000000000" pitchFamily="50" charset="-128"/>
                <a:ea typeface="AR P丸ゴシック体E" panose="020F0900000000000000" pitchFamily="50" charset="-128"/>
              </a:rPr>
              <a:t>主体的・対話的で深い学び</a:t>
            </a:r>
          </a:p>
        </p:txBody>
      </p:sp>
      <p:sp>
        <p:nvSpPr>
          <p:cNvPr id="5" name="矢印: 右 4">
            <a:extLst>
              <a:ext uri="{FF2B5EF4-FFF2-40B4-BE49-F238E27FC236}">
                <a16:creationId xmlns:a16="http://schemas.microsoft.com/office/drawing/2014/main" id="{5014BFBF-2611-D750-8F66-2592FF18C3FB}"/>
              </a:ext>
            </a:extLst>
          </p:cNvPr>
          <p:cNvSpPr/>
          <p:nvPr/>
        </p:nvSpPr>
        <p:spPr>
          <a:xfrm>
            <a:off x="2736343" y="5345043"/>
            <a:ext cx="4551968" cy="1129552"/>
          </a:xfrm>
          <a:prstGeom prst="rightArrow">
            <a:avLst>
              <a:gd name="adj1" fmla="val 70290"/>
              <a:gd name="adj2" fmla="val 50000"/>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77C8D33C-CC6B-4111-42D8-F8DC01958C21}"/>
              </a:ext>
            </a:extLst>
          </p:cNvPr>
          <p:cNvSpPr txBox="1"/>
          <p:nvPr/>
        </p:nvSpPr>
        <p:spPr>
          <a:xfrm>
            <a:off x="2776685" y="5560439"/>
            <a:ext cx="4128053" cy="707886"/>
          </a:xfrm>
          <a:prstGeom prst="rect">
            <a:avLst/>
          </a:prstGeom>
          <a:solidFill>
            <a:srgbClr val="CCFFFF"/>
          </a:solidFill>
        </p:spPr>
        <p:txBody>
          <a:bodyPr wrap="none" rtlCol="0">
            <a:spAutoFit/>
          </a:bodyPr>
          <a:lstStyle/>
          <a:p>
            <a:r>
              <a:rPr kumimoji="1" lang="ja-JP" altLang="en-US" sz="4000" dirty="0">
                <a:latin typeface="AR P丸ゴシック体E" panose="020F0900000000000000" pitchFamily="50" charset="-128"/>
                <a:ea typeface="AR P丸ゴシック体E" panose="020F0900000000000000" pitchFamily="50" charset="-128"/>
              </a:rPr>
              <a:t>調べさせられ学習</a:t>
            </a:r>
            <a:endParaRPr kumimoji="1" lang="ja-JP" altLang="en-US" sz="2000" dirty="0">
              <a:latin typeface="AR P丸ゴシック体E" panose="020F0900000000000000" pitchFamily="50" charset="-128"/>
              <a:ea typeface="AR P丸ゴシック体E" panose="020F0900000000000000" pitchFamily="50" charset="-128"/>
            </a:endParaRPr>
          </a:p>
        </p:txBody>
      </p:sp>
      <p:sp>
        <p:nvSpPr>
          <p:cNvPr id="7" name="楕円 6">
            <a:extLst>
              <a:ext uri="{FF2B5EF4-FFF2-40B4-BE49-F238E27FC236}">
                <a16:creationId xmlns:a16="http://schemas.microsoft.com/office/drawing/2014/main" id="{11088950-E85F-10C4-DEA5-A7D1EF508EE0}"/>
              </a:ext>
            </a:extLst>
          </p:cNvPr>
          <p:cNvSpPr/>
          <p:nvPr/>
        </p:nvSpPr>
        <p:spPr>
          <a:xfrm>
            <a:off x="1474695" y="1638217"/>
            <a:ext cx="1023412" cy="364211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18F668E4-75B4-B4A4-C5D6-43C062F25FDC}"/>
              </a:ext>
            </a:extLst>
          </p:cNvPr>
          <p:cNvSpPr/>
          <p:nvPr/>
        </p:nvSpPr>
        <p:spPr>
          <a:xfrm>
            <a:off x="6872238" y="1721056"/>
            <a:ext cx="1023412" cy="2895684"/>
          </a:xfrm>
          <a:prstGeom prst="ellipse">
            <a:avLst/>
          </a:prstGeom>
          <a:solidFill>
            <a:srgbClr val="FFFF66">
              <a:alpha val="25098"/>
            </a:srgbClr>
          </a:solidFill>
          <a:ln w="76200">
            <a:solidFill>
              <a:srgbClr val="F7F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楕円 14">
            <a:extLst>
              <a:ext uri="{FF2B5EF4-FFF2-40B4-BE49-F238E27FC236}">
                <a16:creationId xmlns:a16="http://schemas.microsoft.com/office/drawing/2014/main" id="{760D2A44-718C-43A1-3782-FFC95BBBA52C}"/>
              </a:ext>
            </a:extLst>
          </p:cNvPr>
          <p:cNvSpPr/>
          <p:nvPr/>
        </p:nvSpPr>
        <p:spPr>
          <a:xfrm>
            <a:off x="4020679" y="5560440"/>
            <a:ext cx="134471" cy="9413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EED63226-1424-C62F-E1B6-42253B14A62C}"/>
              </a:ext>
            </a:extLst>
          </p:cNvPr>
          <p:cNvSpPr/>
          <p:nvPr/>
        </p:nvSpPr>
        <p:spPr>
          <a:xfrm>
            <a:off x="4435863" y="5560440"/>
            <a:ext cx="134471" cy="9413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C18F05DF-3AA5-BA5D-1E29-F875FB277FB5}"/>
              </a:ext>
            </a:extLst>
          </p:cNvPr>
          <p:cNvSpPr txBox="1"/>
          <p:nvPr/>
        </p:nvSpPr>
        <p:spPr>
          <a:xfrm>
            <a:off x="5638225" y="697166"/>
            <a:ext cx="2313734" cy="707886"/>
          </a:xfrm>
          <a:prstGeom prst="rect">
            <a:avLst/>
          </a:prstGeom>
          <a:solidFill>
            <a:srgbClr val="F7FB5B"/>
          </a:solidFill>
        </p:spPr>
        <p:txBody>
          <a:bodyPr wrap="square">
            <a:spAutoFit/>
          </a:bodyPr>
          <a:lstStyle/>
          <a:p>
            <a:r>
              <a:rPr kumimoji="1" lang="ja-JP" altLang="en-US" sz="4000" dirty="0">
                <a:latin typeface="AR P丸ゴシック体E" panose="020F0900000000000000" pitchFamily="50" charset="-128"/>
                <a:ea typeface="AR P丸ゴシック体E" panose="020F0900000000000000" pitchFamily="50" charset="-128"/>
              </a:rPr>
              <a:t>深い学び</a:t>
            </a:r>
            <a:endParaRPr lang="ja-JP" altLang="en-US" sz="4000" dirty="0"/>
          </a:p>
        </p:txBody>
      </p:sp>
      <p:sp>
        <p:nvSpPr>
          <p:cNvPr id="22" name="テキスト ボックス 21">
            <a:extLst>
              <a:ext uri="{FF2B5EF4-FFF2-40B4-BE49-F238E27FC236}">
                <a16:creationId xmlns:a16="http://schemas.microsoft.com/office/drawing/2014/main" id="{27C9495A-0CA6-59FC-E03F-291851D43900}"/>
              </a:ext>
            </a:extLst>
          </p:cNvPr>
          <p:cNvSpPr txBox="1"/>
          <p:nvPr/>
        </p:nvSpPr>
        <p:spPr>
          <a:xfrm>
            <a:off x="1750221" y="729525"/>
            <a:ext cx="1721644" cy="707886"/>
          </a:xfrm>
          <a:prstGeom prst="rect">
            <a:avLst/>
          </a:prstGeom>
          <a:solidFill>
            <a:srgbClr val="FF5050"/>
          </a:solidFill>
        </p:spPr>
        <p:txBody>
          <a:bodyPr wrap="square">
            <a:spAutoFit/>
          </a:bodyPr>
          <a:lstStyle/>
          <a:p>
            <a:r>
              <a:rPr kumimoji="1" lang="ja-JP" altLang="en-US" sz="4000" dirty="0">
                <a:latin typeface="AR P丸ゴシック体E" panose="020F0900000000000000" pitchFamily="50" charset="-128"/>
                <a:ea typeface="AR P丸ゴシック体E" panose="020F0900000000000000" pitchFamily="50" charset="-128"/>
              </a:rPr>
              <a:t>主体的</a:t>
            </a:r>
            <a:endParaRPr lang="ja-JP" altLang="en-US" sz="4000" dirty="0"/>
          </a:p>
        </p:txBody>
      </p:sp>
      <p:grpSp>
        <p:nvGrpSpPr>
          <p:cNvPr id="21" name="グループ化 20">
            <a:extLst>
              <a:ext uri="{FF2B5EF4-FFF2-40B4-BE49-F238E27FC236}">
                <a16:creationId xmlns:a16="http://schemas.microsoft.com/office/drawing/2014/main" id="{8D2BF80F-B925-A9D8-751B-056BC4F14CBC}"/>
              </a:ext>
            </a:extLst>
          </p:cNvPr>
          <p:cNvGrpSpPr/>
          <p:nvPr/>
        </p:nvGrpSpPr>
        <p:grpSpPr>
          <a:xfrm>
            <a:off x="3177441" y="697167"/>
            <a:ext cx="2816012" cy="1129552"/>
            <a:chOff x="3616067" y="269794"/>
            <a:chExt cx="3754683" cy="1506069"/>
          </a:xfrm>
        </p:grpSpPr>
        <p:sp>
          <p:nvSpPr>
            <p:cNvPr id="14" name="矢印: 右 13">
              <a:extLst>
                <a:ext uri="{FF2B5EF4-FFF2-40B4-BE49-F238E27FC236}">
                  <a16:creationId xmlns:a16="http://schemas.microsoft.com/office/drawing/2014/main" id="{BC67A135-5D7D-EC75-864C-AC8BB161C20C}"/>
                </a:ext>
              </a:extLst>
            </p:cNvPr>
            <p:cNvSpPr/>
            <p:nvPr/>
          </p:nvSpPr>
          <p:spPr>
            <a:xfrm>
              <a:off x="3616067" y="269794"/>
              <a:ext cx="3754683" cy="1506069"/>
            </a:xfrm>
            <a:prstGeom prst="rightArrow">
              <a:avLst>
                <a:gd name="adj1" fmla="val 70290"/>
                <a:gd name="adj2" fmla="val 50000"/>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4F5FC655-A106-6370-7C73-B9992DE24ED4}"/>
                </a:ext>
              </a:extLst>
            </p:cNvPr>
            <p:cNvSpPr txBox="1"/>
            <p:nvPr/>
          </p:nvSpPr>
          <p:spPr>
            <a:xfrm>
              <a:off x="3852096" y="569769"/>
              <a:ext cx="2960640" cy="943848"/>
            </a:xfrm>
            <a:prstGeom prst="rect">
              <a:avLst/>
            </a:prstGeom>
            <a:solidFill>
              <a:srgbClr val="CCFFFF"/>
            </a:solidFill>
          </p:spPr>
          <p:txBody>
            <a:bodyPr wrap="none" rtlCol="0">
              <a:spAutoFit/>
            </a:bodyPr>
            <a:lstStyle/>
            <a:p>
              <a:r>
                <a:rPr kumimoji="1" lang="ja-JP" altLang="en-US" sz="4000" dirty="0">
                  <a:latin typeface="AR P丸ゴシック体E" panose="020F0900000000000000" pitchFamily="50" charset="-128"/>
                  <a:ea typeface="AR P丸ゴシック体E" panose="020F0900000000000000" pitchFamily="50" charset="-128"/>
                </a:rPr>
                <a:t>調べ学習</a:t>
              </a:r>
              <a:endParaRPr kumimoji="1" lang="ja-JP" altLang="en-US" sz="2000" dirty="0">
                <a:latin typeface="AR P丸ゴシック体E" panose="020F0900000000000000" pitchFamily="50" charset="-128"/>
                <a:ea typeface="AR P丸ゴシック体E" panose="020F0900000000000000" pitchFamily="50" charset="-128"/>
              </a:endParaRPr>
            </a:p>
          </p:txBody>
        </p:sp>
      </p:grpSp>
      <p:sp>
        <p:nvSpPr>
          <p:cNvPr id="23" name="楕円 22">
            <a:extLst>
              <a:ext uri="{FF2B5EF4-FFF2-40B4-BE49-F238E27FC236}">
                <a16:creationId xmlns:a16="http://schemas.microsoft.com/office/drawing/2014/main" id="{A0620AC3-7A49-B332-A6BB-097E3F05A215}"/>
              </a:ext>
            </a:extLst>
          </p:cNvPr>
          <p:cNvSpPr/>
          <p:nvPr/>
        </p:nvSpPr>
        <p:spPr>
          <a:xfrm>
            <a:off x="4968702" y="5580613"/>
            <a:ext cx="134471" cy="9413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A1D63142-29DE-FFFE-E828-9B32D198C339}"/>
              </a:ext>
            </a:extLst>
          </p:cNvPr>
          <p:cNvSpPr/>
          <p:nvPr/>
        </p:nvSpPr>
        <p:spPr>
          <a:xfrm>
            <a:off x="5383886" y="5580613"/>
            <a:ext cx="134471" cy="9413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6917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2" end="12"/>
                                            </p:txEl>
                                          </p:spTgt>
                                        </p:tgtEl>
                                        <p:attrNameLst>
                                          <p:attrName>style.visibility</p:attrName>
                                        </p:attrNameLst>
                                      </p:cBhvr>
                                      <p:to>
                                        <p:strVal val="visible"/>
                                      </p:to>
                                    </p:set>
                                    <p:animEffect transition="in" filter="fade">
                                      <p:cBhvr>
                                        <p:cTn id="7" dur="1000"/>
                                        <p:tgtEl>
                                          <p:spTgt spid="2">
                                            <p:txEl>
                                              <p:pRg st="12" end="12"/>
                                            </p:txEl>
                                          </p:spTgt>
                                        </p:tgtEl>
                                      </p:cBhvr>
                                    </p:animEffect>
                                    <p:anim calcmode="lin" valueType="num">
                                      <p:cBhvr>
                                        <p:cTn id="8"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0" end="10"/>
                                            </p:txEl>
                                          </p:spTgt>
                                        </p:tgtEl>
                                        <p:attrNameLst>
                                          <p:attrName>style.visibility</p:attrName>
                                        </p:attrNameLst>
                                      </p:cBhvr>
                                      <p:to>
                                        <p:strVal val="visible"/>
                                      </p:to>
                                    </p:set>
                                    <p:animEffect transition="in" filter="fade">
                                      <p:cBhvr>
                                        <p:cTn id="14" dur="1000"/>
                                        <p:tgtEl>
                                          <p:spTgt spid="2">
                                            <p:txEl>
                                              <p:pRg st="10" end="10"/>
                                            </p:txEl>
                                          </p:spTgt>
                                        </p:tgtEl>
                                      </p:cBhvr>
                                    </p:animEffect>
                                    <p:anim calcmode="lin" valueType="num">
                                      <p:cBhvr>
                                        <p:cTn id="15"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animEffect transition="in" filter="fade">
                                      <p:cBhvr>
                                        <p:cTn id="21" dur="1000"/>
                                        <p:tgtEl>
                                          <p:spTgt spid="2">
                                            <p:txEl>
                                              <p:pRg st="8" end="8"/>
                                            </p:txEl>
                                          </p:spTgt>
                                        </p:tgtEl>
                                      </p:cBhvr>
                                    </p:animEffect>
                                    <p:anim calcmode="lin" valueType="num">
                                      <p:cBhvr>
                                        <p:cTn id="2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1000"/>
                                        <p:tgtEl>
                                          <p:spTgt spid="2">
                                            <p:txEl>
                                              <p:pRg st="6" end="6"/>
                                            </p:txEl>
                                          </p:spTgt>
                                        </p:tgtEl>
                                      </p:cBhvr>
                                    </p:animEffect>
                                    <p:anim calcmode="lin" valueType="num">
                                      <p:cBhvr>
                                        <p:cTn id="2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21"/>
                                        </p:tgtEl>
                                      </p:cBhvr>
                                    </p:animEffect>
                                    <p:set>
                                      <p:cBhvr>
                                        <p:cTn id="56" dur="1" fill="hold">
                                          <p:stCondLst>
                                            <p:cond delay="499"/>
                                          </p:stCondLst>
                                        </p:cTn>
                                        <p:tgtEl>
                                          <p:spTgt spid="2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1000"/>
                                        <p:tgtEl>
                                          <p:spTgt spid="5"/>
                                        </p:tgtEl>
                                      </p:cBhvr>
                                    </p:animEffect>
                                    <p:anim calcmode="lin" valueType="num">
                                      <p:cBhvr>
                                        <p:cTn id="62" dur="1000" fill="hold"/>
                                        <p:tgtEl>
                                          <p:spTgt spid="5"/>
                                        </p:tgtEl>
                                        <p:attrNameLst>
                                          <p:attrName>ppt_x</p:attrName>
                                        </p:attrNameLst>
                                      </p:cBhvr>
                                      <p:tavLst>
                                        <p:tav tm="0">
                                          <p:val>
                                            <p:strVal val="#ppt_x"/>
                                          </p:val>
                                        </p:tav>
                                        <p:tav tm="100000">
                                          <p:val>
                                            <p:strVal val="#ppt_x"/>
                                          </p:val>
                                        </p:tav>
                                      </p:tavLst>
                                    </p:anim>
                                    <p:anim calcmode="lin" valueType="num">
                                      <p:cBhvr>
                                        <p:cTn id="63" dur="1000" fill="hold"/>
                                        <p:tgtEl>
                                          <p:spTgt spid="5"/>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1000"/>
                                        <p:tgtEl>
                                          <p:spTgt spid="6"/>
                                        </p:tgtEl>
                                      </p:cBhvr>
                                    </p:animEffect>
                                    <p:anim calcmode="lin" valueType="num">
                                      <p:cBhvr>
                                        <p:cTn id="67" dur="1000" fill="hold"/>
                                        <p:tgtEl>
                                          <p:spTgt spid="6"/>
                                        </p:tgtEl>
                                        <p:attrNameLst>
                                          <p:attrName>ppt_x</p:attrName>
                                        </p:attrNameLst>
                                      </p:cBhvr>
                                      <p:tavLst>
                                        <p:tav tm="0">
                                          <p:val>
                                            <p:strVal val="#ppt_x"/>
                                          </p:val>
                                        </p:tav>
                                        <p:tav tm="100000">
                                          <p:val>
                                            <p:strVal val="#ppt_x"/>
                                          </p:val>
                                        </p:tav>
                                      </p:tavLst>
                                    </p:anim>
                                    <p:anim calcmode="lin" valueType="num">
                                      <p:cBhvr>
                                        <p:cTn id="68" dur="1000" fill="hold"/>
                                        <p:tgtEl>
                                          <p:spTgt spid="6"/>
                                        </p:tgtEl>
                                        <p:attrNameLst>
                                          <p:attrName>ppt_y</p:attrName>
                                        </p:attrNameLst>
                                      </p:cBhvr>
                                      <p:tavLst>
                                        <p:tav tm="0">
                                          <p:val>
                                            <p:strVal val="#ppt_y+.1"/>
                                          </p:val>
                                        </p:tav>
                                        <p:tav tm="100000">
                                          <p:val>
                                            <p:strVal val="#ppt_y"/>
                                          </p:val>
                                        </p:tav>
                                      </p:tavLst>
                                    </p:anim>
                                  </p:childTnLst>
                                </p:cTn>
                              </p:par>
                            </p:childTnLst>
                          </p:cTn>
                        </p:par>
                        <p:par>
                          <p:cTn id="69" fill="hold">
                            <p:stCondLst>
                              <p:cond delay="1000"/>
                            </p:stCondLst>
                            <p:childTnLst>
                              <p:par>
                                <p:cTn id="70" presetID="42" presetClass="entr" presetSubtype="0" fill="hold" grpId="0" nodeType="after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childTnLst>
                          </p:cTn>
                        </p:par>
                        <p:par>
                          <p:cTn id="75" fill="hold">
                            <p:stCondLst>
                              <p:cond delay="2000"/>
                            </p:stCondLst>
                            <p:childTnLst>
                              <p:par>
                                <p:cTn id="76" presetID="42" presetClass="entr" presetSubtype="0" fill="hold" grpId="0" nodeType="after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500"/>
                                        <p:tgtEl>
                                          <p:spTgt spid="16"/>
                                        </p:tgtEl>
                                      </p:cBhvr>
                                    </p:animEffect>
                                    <p:anim calcmode="lin" valueType="num">
                                      <p:cBhvr>
                                        <p:cTn id="79" dur="500" fill="hold"/>
                                        <p:tgtEl>
                                          <p:spTgt spid="16"/>
                                        </p:tgtEl>
                                        <p:attrNameLst>
                                          <p:attrName>ppt_x</p:attrName>
                                        </p:attrNameLst>
                                      </p:cBhvr>
                                      <p:tavLst>
                                        <p:tav tm="0">
                                          <p:val>
                                            <p:strVal val="#ppt_x"/>
                                          </p:val>
                                        </p:tav>
                                        <p:tav tm="100000">
                                          <p:val>
                                            <p:strVal val="#ppt_x"/>
                                          </p:val>
                                        </p:tav>
                                      </p:tavLst>
                                    </p:anim>
                                    <p:anim calcmode="lin" valueType="num">
                                      <p:cBhvr>
                                        <p:cTn id="80" dur="500" fill="hold"/>
                                        <p:tgtEl>
                                          <p:spTgt spid="16"/>
                                        </p:tgtEl>
                                        <p:attrNameLst>
                                          <p:attrName>ppt_y</p:attrName>
                                        </p:attrNameLst>
                                      </p:cBhvr>
                                      <p:tavLst>
                                        <p:tav tm="0">
                                          <p:val>
                                            <p:strVal val="#ppt_y+.1"/>
                                          </p:val>
                                        </p:tav>
                                        <p:tav tm="100000">
                                          <p:val>
                                            <p:strVal val="#ppt_y"/>
                                          </p:val>
                                        </p:tav>
                                      </p:tavLst>
                                    </p:anim>
                                  </p:childTnLst>
                                </p:cTn>
                              </p:par>
                            </p:childTnLst>
                          </p:cTn>
                        </p:par>
                        <p:par>
                          <p:cTn id="81" fill="hold">
                            <p:stCondLst>
                              <p:cond delay="2500"/>
                            </p:stCondLst>
                            <p:childTnLst>
                              <p:par>
                                <p:cTn id="82" presetID="42" presetClass="entr" presetSubtype="0" fill="hold" grpId="0" nodeType="after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1000"/>
                                        <p:tgtEl>
                                          <p:spTgt spid="23"/>
                                        </p:tgtEl>
                                      </p:cBhvr>
                                    </p:animEffect>
                                    <p:anim calcmode="lin" valueType="num">
                                      <p:cBhvr>
                                        <p:cTn id="85" dur="1000" fill="hold"/>
                                        <p:tgtEl>
                                          <p:spTgt spid="23"/>
                                        </p:tgtEl>
                                        <p:attrNameLst>
                                          <p:attrName>ppt_x</p:attrName>
                                        </p:attrNameLst>
                                      </p:cBhvr>
                                      <p:tavLst>
                                        <p:tav tm="0">
                                          <p:val>
                                            <p:strVal val="#ppt_x"/>
                                          </p:val>
                                        </p:tav>
                                        <p:tav tm="100000">
                                          <p:val>
                                            <p:strVal val="#ppt_x"/>
                                          </p:val>
                                        </p:tav>
                                      </p:tavLst>
                                    </p:anim>
                                    <p:anim calcmode="lin" valueType="num">
                                      <p:cBhvr>
                                        <p:cTn id="86" dur="1000" fill="hold"/>
                                        <p:tgtEl>
                                          <p:spTgt spid="23"/>
                                        </p:tgtEl>
                                        <p:attrNameLst>
                                          <p:attrName>ppt_y</p:attrName>
                                        </p:attrNameLst>
                                      </p:cBhvr>
                                      <p:tavLst>
                                        <p:tav tm="0">
                                          <p:val>
                                            <p:strVal val="#ppt_y+.1"/>
                                          </p:val>
                                        </p:tav>
                                        <p:tav tm="100000">
                                          <p:val>
                                            <p:strVal val="#ppt_y"/>
                                          </p:val>
                                        </p:tav>
                                      </p:tavLst>
                                    </p:anim>
                                  </p:childTnLst>
                                </p:cTn>
                              </p:par>
                            </p:childTnLst>
                          </p:cTn>
                        </p:par>
                        <p:par>
                          <p:cTn id="87" fill="hold">
                            <p:stCondLst>
                              <p:cond delay="3500"/>
                            </p:stCondLst>
                            <p:childTnLst>
                              <p:par>
                                <p:cTn id="88" presetID="42" presetClass="entr" presetSubtype="0" fill="hold" grpId="0" nodeType="after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fade">
                                      <p:cBhvr>
                                        <p:cTn id="90" dur="500"/>
                                        <p:tgtEl>
                                          <p:spTgt spid="24"/>
                                        </p:tgtEl>
                                      </p:cBhvr>
                                    </p:animEffect>
                                    <p:anim calcmode="lin" valueType="num">
                                      <p:cBhvr>
                                        <p:cTn id="91" dur="500" fill="hold"/>
                                        <p:tgtEl>
                                          <p:spTgt spid="24"/>
                                        </p:tgtEl>
                                        <p:attrNameLst>
                                          <p:attrName>ppt_x</p:attrName>
                                        </p:attrNameLst>
                                      </p:cBhvr>
                                      <p:tavLst>
                                        <p:tav tm="0">
                                          <p:val>
                                            <p:strVal val="#ppt_x"/>
                                          </p:val>
                                        </p:tav>
                                        <p:tav tm="100000">
                                          <p:val>
                                            <p:strVal val="#ppt_x"/>
                                          </p:val>
                                        </p:tav>
                                      </p:tavLst>
                                    </p:anim>
                                    <p:anim calcmode="lin" valueType="num">
                                      <p:cBhvr>
                                        <p:cTn id="92"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7"/>
                                        </p:tgtEl>
                                        <p:attrNameLst>
                                          <p:attrName>style.visibility</p:attrName>
                                        </p:attrNameLst>
                                      </p:cBhvr>
                                      <p:to>
                                        <p:strVal val="visible"/>
                                      </p:to>
                                    </p:set>
                                    <p:animEffect transition="in" filter="fade">
                                      <p:cBhvr>
                                        <p:cTn id="97" dur="1000"/>
                                        <p:tgtEl>
                                          <p:spTgt spid="7"/>
                                        </p:tgtEl>
                                      </p:cBhvr>
                                    </p:animEffect>
                                    <p:anim calcmode="lin" valueType="num">
                                      <p:cBhvr>
                                        <p:cTn id="98" dur="1000" fill="hold"/>
                                        <p:tgtEl>
                                          <p:spTgt spid="7"/>
                                        </p:tgtEl>
                                        <p:attrNameLst>
                                          <p:attrName>ppt_x</p:attrName>
                                        </p:attrNameLst>
                                      </p:cBhvr>
                                      <p:tavLst>
                                        <p:tav tm="0">
                                          <p:val>
                                            <p:strVal val="#ppt_x"/>
                                          </p:val>
                                        </p:tav>
                                        <p:tav tm="100000">
                                          <p:val>
                                            <p:strVal val="#ppt_x"/>
                                          </p:val>
                                        </p:tav>
                                      </p:tavLst>
                                    </p:anim>
                                    <p:anim calcmode="lin" valueType="num">
                                      <p:cBhvr>
                                        <p:cTn id="9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fade">
                                      <p:cBhvr>
                                        <p:cTn id="104" dur="1000"/>
                                        <p:tgtEl>
                                          <p:spTgt spid="8"/>
                                        </p:tgtEl>
                                      </p:cBhvr>
                                    </p:animEffect>
                                    <p:anim calcmode="lin" valueType="num">
                                      <p:cBhvr>
                                        <p:cTn id="105" dur="1000" fill="hold"/>
                                        <p:tgtEl>
                                          <p:spTgt spid="8"/>
                                        </p:tgtEl>
                                        <p:attrNameLst>
                                          <p:attrName>ppt_x</p:attrName>
                                        </p:attrNameLst>
                                      </p:cBhvr>
                                      <p:tavLst>
                                        <p:tav tm="0">
                                          <p:val>
                                            <p:strVal val="#ppt_x"/>
                                          </p:val>
                                        </p:tav>
                                        <p:tav tm="100000">
                                          <p:val>
                                            <p:strVal val="#ppt_x"/>
                                          </p:val>
                                        </p:tav>
                                      </p:tavLst>
                                    </p:anim>
                                    <p:anim calcmode="lin" valueType="num">
                                      <p:cBhvr>
                                        <p:cTn id="10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grpId="0" nodeType="clickEffect">
                                  <p:stCondLst>
                                    <p:cond delay="0"/>
                                  </p:stCondLst>
                                  <p:childTnLst>
                                    <p:set>
                                      <p:cBhvr>
                                        <p:cTn id="110" dur="1" fill="hold">
                                          <p:stCondLst>
                                            <p:cond delay="0"/>
                                          </p:stCondLst>
                                        </p:cTn>
                                        <p:tgtEl>
                                          <p:spTgt spid="3"/>
                                        </p:tgtEl>
                                        <p:attrNameLst>
                                          <p:attrName>style.visibility</p:attrName>
                                        </p:attrNameLst>
                                      </p:cBhvr>
                                      <p:to>
                                        <p:strVal val="visible"/>
                                      </p:to>
                                    </p:set>
                                    <p:animEffect transition="in" filter="fade">
                                      <p:cBhvr>
                                        <p:cTn id="111" dur="1000"/>
                                        <p:tgtEl>
                                          <p:spTgt spid="3"/>
                                        </p:tgtEl>
                                      </p:cBhvr>
                                    </p:animEffect>
                                    <p:anim calcmode="lin" valueType="num">
                                      <p:cBhvr>
                                        <p:cTn id="112" dur="1000" fill="hold"/>
                                        <p:tgtEl>
                                          <p:spTgt spid="3"/>
                                        </p:tgtEl>
                                        <p:attrNameLst>
                                          <p:attrName>ppt_x</p:attrName>
                                        </p:attrNameLst>
                                      </p:cBhvr>
                                      <p:tavLst>
                                        <p:tav tm="0">
                                          <p:val>
                                            <p:strVal val="#ppt_x"/>
                                          </p:val>
                                        </p:tav>
                                        <p:tav tm="100000">
                                          <p:val>
                                            <p:strVal val="#ppt_x"/>
                                          </p:val>
                                        </p:tav>
                                      </p:tavLst>
                                    </p:anim>
                                    <p:anim calcmode="lin" valueType="num">
                                      <p:cBhvr>
                                        <p:cTn id="1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grpId="0" nodeType="clickEffect">
                                  <p:stCondLst>
                                    <p:cond delay="0"/>
                                  </p:stCondLst>
                                  <p:childTnLst>
                                    <p:set>
                                      <p:cBhvr>
                                        <p:cTn id="117" dur="1" fill="hold">
                                          <p:stCondLst>
                                            <p:cond delay="0"/>
                                          </p:stCondLst>
                                        </p:cTn>
                                        <p:tgtEl>
                                          <p:spTgt spid="4"/>
                                        </p:tgtEl>
                                        <p:attrNameLst>
                                          <p:attrName>style.visibility</p:attrName>
                                        </p:attrNameLst>
                                      </p:cBhvr>
                                      <p:to>
                                        <p:strVal val="visible"/>
                                      </p:to>
                                    </p:set>
                                    <p:animEffect transition="in" filter="fade">
                                      <p:cBhvr>
                                        <p:cTn id="118" dur="1000"/>
                                        <p:tgtEl>
                                          <p:spTgt spid="4"/>
                                        </p:tgtEl>
                                      </p:cBhvr>
                                    </p:animEffect>
                                    <p:anim calcmode="lin" valueType="num">
                                      <p:cBhvr>
                                        <p:cTn id="119" dur="1000" fill="hold"/>
                                        <p:tgtEl>
                                          <p:spTgt spid="4"/>
                                        </p:tgtEl>
                                        <p:attrNameLst>
                                          <p:attrName>ppt_x</p:attrName>
                                        </p:attrNameLst>
                                      </p:cBhvr>
                                      <p:tavLst>
                                        <p:tav tm="0">
                                          <p:val>
                                            <p:strVal val="#ppt_x"/>
                                          </p:val>
                                        </p:tav>
                                        <p:tav tm="100000">
                                          <p:val>
                                            <p:strVal val="#ppt_x"/>
                                          </p:val>
                                        </p:tav>
                                      </p:tavLst>
                                    </p:anim>
                                    <p:anim calcmode="lin" valueType="num">
                                      <p:cBhvr>
                                        <p:cTn id="1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2" presetClass="entr" presetSubtype="0" fill="hold" grpId="0" nodeType="clickEffect">
                                  <p:stCondLst>
                                    <p:cond delay="0"/>
                                  </p:stCondLst>
                                  <p:childTnLst>
                                    <p:set>
                                      <p:cBhvr>
                                        <p:cTn id="124" dur="1" fill="hold">
                                          <p:stCondLst>
                                            <p:cond delay="0"/>
                                          </p:stCondLst>
                                        </p:cTn>
                                        <p:tgtEl>
                                          <p:spTgt spid="13"/>
                                        </p:tgtEl>
                                        <p:attrNameLst>
                                          <p:attrName>style.visibility</p:attrName>
                                        </p:attrNameLst>
                                      </p:cBhvr>
                                      <p:to>
                                        <p:strVal val="visible"/>
                                      </p:to>
                                    </p:set>
                                    <p:animEffect transition="in" filter="fade">
                                      <p:cBhvr>
                                        <p:cTn id="125" dur="1000"/>
                                        <p:tgtEl>
                                          <p:spTgt spid="13"/>
                                        </p:tgtEl>
                                      </p:cBhvr>
                                    </p:animEffect>
                                    <p:anim calcmode="lin" valueType="num">
                                      <p:cBhvr>
                                        <p:cTn id="126" dur="1000" fill="hold"/>
                                        <p:tgtEl>
                                          <p:spTgt spid="13"/>
                                        </p:tgtEl>
                                        <p:attrNameLst>
                                          <p:attrName>ppt_x</p:attrName>
                                        </p:attrNameLst>
                                      </p:cBhvr>
                                      <p:tavLst>
                                        <p:tav tm="0">
                                          <p:val>
                                            <p:strVal val="#ppt_x"/>
                                          </p:val>
                                        </p:tav>
                                        <p:tav tm="100000">
                                          <p:val>
                                            <p:strVal val="#ppt_x"/>
                                          </p:val>
                                        </p:tav>
                                      </p:tavLst>
                                    </p:anim>
                                    <p:anim calcmode="lin" valueType="num">
                                      <p:cBhvr>
                                        <p:cTn id="127" dur="1000" fill="hold"/>
                                        <p:tgtEl>
                                          <p:spTgt spid="13"/>
                                        </p:tgtEl>
                                        <p:attrNameLst>
                                          <p:attrName>ppt_y</p:attrName>
                                        </p:attrNameLst>
                                      </p:cBhvr>
                                      <p:tavLst>
                                        <p:tav tm="0">
                                          <p:val>
                                            <p:strVal val="#ppt_y+.1"/>
                                          </p:val>
                                        </p:tav>
                                        <p:tav tm="100000">
                                          <p:val>
                                            <p:strVal val="#ppt_y"/>
                                          </p:val>
                                        </p:tav>
                                      </p:tavLst>
                                    </p:anim>
                                  </p:childTnLst>
                                </p:cTn>
                              </p:par>
                              <p:par>
                                <p:cTn id="128" presetID="10" presetClass="exit" presetSubtype="0" fill="hold" grpId="1" nodeType="withEffect">
                                  <p:stCondLst>
                                    <p:cond delay="0"/>
                                  </p:stCondLst>
                                  <p:childTnLst>
                                    <p:animEffect transition="out" filter="fade">
                                      <p:cBhvr>
                                        <p:cTn id="129" dur="500"/>
                                        <p:tgtEl>
                                          <p:spTgt spid="5"/>
                                        </p:tgtEl>
                                      </p:cBhvr>
                                    </p:animEffect>
                                    <p:set>
                                      <p:cBhvr>
                                        <p:cTn id="130" dur="1" fill="hold">
                                          <p:stCondLst>
                                            <p:cond delay="499"/>
                                          </p:stCondLst>
                                        </p:cTn>
                                        <p:tgtEl>
                                          <p:spTgt spid="5"/>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6"/>
                                        </p:tgtEl>
                                      </p:cBhvr>
                                    </p:animEffect>
                                    <p:set>
                                      <p:cBhvr>
                                        <p:cTn id="133" dur="1" fill="hold">
                                          <p:stCondLst>
                                            <p:cond delay="499"/>
                                          </p:stCondLst>
                                        </p:cTn>
                                        <p:tgtEl>
                                          <p:spTgt spid="6"/>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15"/>
                                        </p:tgtEl>
                                      </p:cBhvr>
                                    </p:animEffect>
                                    <p:set>
                                      <p:cBhvr>
                                        <p:cTn id="136" dur="1" fill="hold">
                                          <p:stCondLst>
                                            <p:cond delay="499"/>
                                          </p:stCondLst>
                                        </p:cTn>
                                        <p:tgtEl>
                                          <p:spTgt spid="15"/>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16"/>
                                        </p:tgtEl>
                                      </p:cBhvr>
                                    </p:animEffect>
                                    <p:set>
                                      <p:cBhvr>
                                        <p:cTn id="139" dur="1" fill="hold">
                                          <p:stCondLst>
                                            <p:cond delay="499"/>
                                          </p:stCondLst>
                                        </p:cTn>
                                        <p:tgtEl>
                                          <p:spTgt spid="16"/>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23"/>
                                        </p:tgtEl>
                                      </p:cBhvr>
                                    </p:animEffect>
                                    <p:set>
                                      <p:cBhvr>
                                        <p:cTn id="142" dur="1" fill="hold">
                                          <p:stCondLst>
                                            <p:cond delay="499"/>
                                          </p:stCondLst>
                                        </p:cTn>
                                        <p:tgtEl>
                                          <p:spTgt spid="23"/>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24"/>
                                        </p:tgtEl>
                                      </p:cBhvr>
                                    </p:animEffect>
                                    <p:set>
                                      <p:cBhvr>
                                        <p:cTn id="145" dur="1" fill="hold">
                                          <p:stCondLst>
                                            <p:cond delay="499"/>
                                          </p:stCondLst>
                                        </p:cTn>
                                        <p:tgtEl>
                                          <p:spTgt spid="24"/>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42" presetClass="entr" presetSubtype="0" fill="hold" grpId="0" nodeType="clickEffect">
                                  <p:stCondLst>
                                    <p:cond delay="0"/>
                                  </p:stCondLst>
                                  <p:childTnLst>
                                    <p:set>
                                      <p:cBhvr>
                                        <p:cTn id="149" dur="1" fill="hold">
                                          <p:stCondLst>
                                            <p:cond delay="0"/>
                                          </p:stCondLst>
                                        </p:cTn>
                                        <p:tgtEl>
                                          <p:spTgt spid="22"/>
                                        </p:tgtEl>
                                        <p:attrNameLst>
                                          <p:attrName>style.visibility</p:attrName>
                                        </p:attrNameLst>
                                      </p:cBhvr>
                                      <p:to>
                                        <p:strVal val="visible"/>
                                      </p:to>
                                    </p:set>
                                    <p:animEffect transition="in" filter="fade">
                                      <p:cBhvr>
                                        <p:cTn id="150" dur="1000"/>
                                        <p:tgtEl>
                                          <p:spTgt spid="22"/>
                                        </p:tgtEl>
                                      </p:cBhvr>
                                    </p:animEffect>
                                    <p:anim calcmode="lin" valueType="num">
                                      <p:cBhvr>
                                        <p:cTn id="151" dur="1000" fill="hold"/>
                                        <p:tgtEl>
                                          <p:spTgt spid="22"/>
                                        </p:tgtEl>
                                        <p:attrNameLst>
                                          <p:attrName>ppt_x</p:attrName>
                                        </p:attrNameLst>
                                      </p:cBhvr>
                                      <p:tavLst>
                                        <p:tav tm="0">
                                          <p:val>
                                            <p:strVal val="#ppt_x"/>
                                          </p:val>
                                        </p:tav>
                                        <p:tav tm="100000">
                                          <p:val>
                                            <p:strVal val="#ppt_x"/>
                                          </p:val>
                                        </p:tav>
                                      </p:tavLst>
                                    </p:anim>
                                    <p:anim calcmode="lin" valueType="num">
                                      <p:cBhvr>
                                        <p:cTn id="15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42" presetClass="entr" presetSubtype="0" fill="hold" nodeType="clickEffect">
                                  <p:stCondLst>
                                    <p:cond delay="0"/>
                                  </p:stCondLst>
                                  <p:childTnLst>
                                    <p:set>
                                      <p:cBhvr>
                                        <p:cTn id="156" dur="1" fill="hold">
                                          <p:stCondLst>
                                            <p:cond delay="0"/>
                                          </p:stCondLst>
                                        </p:cTn>
                                        <p:tgtEl>
                                          <p:spTgt spid="2">
                                            <p:txEl>
                                              <p:pRg st="14" end="14"/>
                                            </p:txEl>
                                          </p:spTgt>
                                        </p:tgtEl>
                                        <p:attrNameLst>
                                          <p:attrName>style.visibility</p:attrName>
                                        </p:attrNameLst>
                                      </p:cBhvr>
                                      <p:to>
                                        <p:strVal val="visible"/>
                                      </p:to>
                                    </p:set>
                                    <p:animEffect transition="in" filter="fade">
                                      <p:cBhvr>
                                        <p:cTn id="157" dur="1000"/>
                                        <p:tgtEl>
                                          <p:spTgt spid="2">
                                            <p:txEl>
                                              <p:pRg st="14" end="14"/>
                                            </p:txEl>
                                          </p:spTgt>
                                        </p:tgtEl>
                                      </p:cBhvr>
                                    </p:animEffect>
                                    <p:anim calcmode="lin" valueType="num">
                                      <p:cBhvr>
                                        <p:cTn id="158"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159" dur="1000" fill="hold"/>
                                        <p:tgtEl>
                                          <p:spTgt spid="2">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42" presetClass="entr" presetSubtype="0" fill="hold" nodeType="clickEffect">
                                  <p:stCondLst>
                                    <p:cond delay="0"/>
                                  </p:stCondLst>
                                  <p:childTnLst>
                                    <p:set>
                                      <p:cBhvr>
                                        <p:cTn id="163" dur="1" fill="hold">
                                          <p:stCondLst>
                                            <p:cond delay="0"/>
                                          </p:stCondLst>
                                        </p:cTn>
                                        <p:tgtEl>
                                          <p:spTgt spid="2">
                                            <p:txEl>
                                              <p:pRg st="0" end="0"/>
                                            </p:txEl>
                                          </p:spTgt>
                                        </p:tgtEl>
                                        <p:attrNameLst>
                                          <p:attrName>style.visibility</p:attrName>
                                        </p:attrNameLst>
                                      </p:cBhvr>
                                      <p:to>
                                        <p:strVal val="visible"/>
                                      </p:to>
                                    </p:set>
                                    <p:animEffect transition="in" filter="fade">
                                      <p:cBhvr>
                                        <p:cTn id="164" dur="1000"/>
                                        <p:tgtEl>
                                          <p:spTgt spid="2">
                                            <p:txEl>
                                              <p:pRg st="0" end="0"/>
                                            </p:txEl>
                                          </p:spTgt>
                                        </p:tgtEl>
                                      </p:cBhvr>
                                    </p:animEffect>
                                    <p:anim calcmode="lin" valueType="num">
                                      <p:cBhvr>
                                        <p:cTn id="16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2" presetClass="entr" presetSubtype="0" fill="hold" grpId="0" nodeType="clickEffect">
                                  <p:stCondLst>
                                    <p:cond delay="0"/>
                                  </p:stCondLst>
                                  <p:childTnLst>
                                    <p:set>
                                      <p:cBhvr>
                                        <p:cTn id="170" dur="1" fill="hold">
                                          <p:stCondLst>
                                            <p:cond delay="0"/>
                                          </p:stCondLst>
                                        </p:cTn>
                                        <p:tgtEl>
                                          <p:spTgt spid="20"/>
                                        </p:tgtEl>
                                        <p:attrNameLst>
                                          <p:attrName>style.visibility</p:attrName>
                                        </p:attrNameLst>
                                      </p:cBhvr>
                                      <p:to>
                                        <p:strVal val="visible"/>
                                      </p:to>
                                    </p:set>
                                    <p:animEffect transition="in" filter="fade">
                                      <p:cBhvr>
                                        <p:cTn id="171" dur="1000"/>
                                        <p:tgtEl>
                                          <p:spTgt spid="20"/>
                                        </p:tgtEl>
                                      </p:cBhvr>
                                    </p:animEffect>
                                    <p:anim calcmode="lin" valueType="num">
                                      <p:cBhvr>
                                        <p:cTn id="172" dur="1000" fill="hold"/>
                                        <p:tgtEl>
                                          <p:spTgt spid="20"/>
                                        </p:tgtEl>
                                        <p:attrNameLst>
                                          <p:attrName>ppt_x</p:attrName>
                                        </p:attrNameLst>
                                      </p:cBhvr>
                                      <p:tavLst>
                                        <p:tav tm="0">
                                          <p:val>
                                            <p:strVal val="#ppt_x"/>
                                          </p:val>
                                        </p:tav>
                                        <p:tav tm="100000">
                                          <p:val>
                                            <p:strVal val="#ppt_x"/>
                                          </p:val>
                                        </p:tav>
                                      </p:tavLst>
                                    </p:anim>
                                    <p:anim calcmode="lin" valueType="num">
                                      <p:cBhvr>
                                        <p:cTn id="17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4" fill="hold">
                      <p:stCondLst>
                        <p:cond delay="indefinite"/>
                      </p:stCondLst>
                      <p:childTnLst>
                        <p:par>
                          <p:cTn id="175" fill="hold">
                            <p:stCondLst>
                              <p:cond delay="0"/>
                            </p:stCondLst>
                            <p:childTnLst>
                              <p:par>
                                <p:cTn id="176" presetID="6" presetClass="emph" presetSubtype="0" fill="hold" grpId="1" nodeType="clickEffect">
                                  <p:stCondLst>
                                    <p:cond delay="0"/>
                                  </p:stCondLst>
                                  <p:childTnLst>
                                    <p:animScale>
                                      <p:cBhvr>
                                        <p:cTn id="177"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3" grpId="0" animBg="1"/>
      <p:bldP spid="4" grpId="0" animBg="1"/>
      <p:bldP spid="5" grpId="0" animBg="1"/>
      <p:bldP spid="5" grpId="1" animBg="1"/>
      <p:bldP spid="6" grpId="0" animBg="1"/>
      <p:bldP spid="6" grpId="1" animBg="1"/>
      <p:bldP spid="7" grpId="0" animBg="1"/>
      <p:bldP spid="7" grpId="1" animBg="1"/>
      <p:bldP spid="8" grpId="0" animBg="1"/>
      <p:bldP spid="15" grpId="0" animBg="1"/>
      <p:bldP spid="15" grpId="1" animBg="1"/>
      <p:bldP spid="16" grpId="0" animBg="1"/>
      <p:bldP spid="16" grpId="1" animBg="1"/>
      <p:bldP spid="20" grpId="0" animBg="1"/>
      <p:bldP spid="22" grpId="0" animBg="1"/>
      <p:bldP spid="23" grpId="0" animBg="1"/>
      <p:bldP spid="23" grpId="1" animBg="1"/>
      <p:bldP spid="24" grpId="0" animBg="1"/>
      <p:bldP spid="2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6F3E15E3-BFA0-12DE-6766-51946FB64EFB}"/>
              </a:ext>
            </a:extLst>
          </p:cNvPr>
          <p:cNvSpPr/>
          <p:nvPr/>
        </p:nvSpPr>
        <p:spPr>
          <a:xfrm>
            <a:off x="1156448" y="995083"/>
            <a:ext cx="6817659" cy="3375213"/>
          </a:xfrm>
          <a:prstGeom prst="roundRect">
            <a:avLst/>
          </a:prstGeom>
          <a:solidFill>
            <a:srgbClr val="FFCCFF">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A1925CC8-000B-B090-B4B5-A043521EDE2F}"/>
              </a:ext>
            </a:extLst>
          </p:cNvPr>
          <p:cNvSpPr/>
          <p:nvPr/>
        </p:nvSpPr>
        <p:spPr>
          <a:xfrm>
            <a:off x="2908373" y="1281239"/>
            <a:ext cx="724702" cy="2958303"/>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7478BFC5-0F3B-22C1-FBEB-52E33F8ECAAC}"/>
              </a:ext>
            </a:extLst>
          </p:cNvPr>
          <p:cNvSpPr/>
          <p:nvPr/>
        </p:nvSpPr>
        <p:spPr>
          <a:xfrm>
            <a:off x="4260117" y="1284778"/>
            <a:ext cx="724702" cy="2958303"/>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55D1747E-C974-477F-A3B7-63D69E4A1248}"/>
              </a:ext>
            </a:extLst>
          </p:cNvPr>
          <p:cNvSpPr/>
          <p:nvPr/>
        </p:nvSpPr>
        <p:spPr>
          <a:xfrm>
            <a:off x="5611863" y="1290638"/>
            <a:ext cx="724702" cy="2958303"/>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7ECFD4B1-1212-52F3-91A1-8D9EBA2A1505}"/>
              </a:ext>
            </a:extLst>
          </p:cNvPr>
          <p:cNvSpPr/>
          <p:nvPr/>
        </p:nvSpPr>
        <p:spPr>
          <a:xfrm>
            <a:off x="6944033" y="1284778"/>
            <a:ext cx="724702" cy="2958303"/>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右 6">
            <a:extLst>
              <a:ext uri="{FF2B5EF4-FFF2-40B4-BE49-F238E27FC236}">
                <a16:creationId xmlns:a16="http://schemas.microsoft.com/office/drawing/2014/main" id="{99DD8741-F098-B71B-7A55-BCBAD8E9C902}"/>
              </a:ext>
            </a:extLst>
          </p:cNvPr>
          <p:cNvSpPr/>
          <p:nvPr/>
        </p:nvSpPr>
        <p:spPr>
          <a:xfrm>
            <a:off x="1657901" y="37734"/>
            <a:ext cx="6010834" cy="957349"/>
          </a:xfrm>
          <a:prstGeom prst="rightArrow">
            <a:avLst>
              <a:gd name="adj1" fmla="val 70290"/>
              <a:gd name="adj2" fmla="val 5000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E14D43E2-E5C4-2B61-9F9D-D26579792735}"/>
              </a:ext>
            </a:extLst>
          </p:cNvPr>
          <p:cNvSpPr/>
          <p:nvPr/>
        </p:nvSpPr>
        <p:spPr>
          <a:xfrm>
            <a:off x="813931" y="4656225"/>
            <a:ext cx="856129" cy="201180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3" name="正方形/長方形 12">
            <a:extLst>
              <a:ext uri="{FF2B5EF4-FFF2-40B4-BE49-F238E27FC236}">
                <a16:creationId xmlns:a16="http://schemas.microsoft.com/office/drawing/2014/main" id="{C9E736C9-2723-68A3-EE4E-F4B96A1BA047}"/>
              </a:ext>
            </a:extLst>
          </p:cNvPr>
          <p:cNvSpPr/>
          <p:nvPr/>
        </p:nvSpPr>
        <p:spPr>
          <a:xfrm>
            <a:off x="1883391" y="4656225"/>
            <a:ext cx="856129" cy="201180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248F6F4A-457F-5A80-DC8B-513FBA4DCA20}"/>
              </a:ext>
            </a:extLst>
          </p:cNvPr>
          <p:cNvSpPr/>
          <p:nvPr/>
        </p:nvSpPr>
        <p:spPr>
          <a:xfrm>
            <a:off x="2888237" y="4656225"/>
            <a:ext cx="856129" cy="201180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右中かっこ 14">
            <a:extLst>
              <a:ext uri="{FF2B5EF4-FFF2-40B4-BE49-F238E27FC236}">
                <a16:creationId xmlns:a16="http://schemas.microsoft.com/office/drawing/2014/main" id="{58726260-4D01-2C61-E6FA-4996240364FB}"/>
              </a:ext>
            </a:extLst>
          </p:cNvPr>
          <p:cNvSpPr/>
          <p:nvPr/>
        </p:nvSpPr>
        <p:spPr>
          <a:xfrm rot="16200000">
            <a:off x="2243111" y="3312724"/>
            <a:ext cx="400763" cy="2300657"/>
          </a:xfrm>
          <a:prstGeom prst="rightBrace">
            <a:avLst>
              <a:gd name="adj1" fmla="val 8333"/>
              <a:gd name="adj2" fmla="val 27237"/>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48A975E8-49F2-648D-7F5D-E247ACE315B6}"/>
              </a:ext>
            </a:extLst>
          </p:cNvPr>
          <p:cNvSpPr/>
          <p:nvPr/>
        </p:nvSpPr>
        <p:spPr>
          <a:xfrm>
            <a:off x="1657901" y="1281238"/>
            <a:ext cx="724702" cy="2958303"/>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F9ED5554-48E4-4819-ABB1-39D3B865556F}"/>
              </a:ext>
            </a:extLst>
          </p:cNvPr>
          <p:cNvSpPr/>
          <p:nvPr/>
        </p:nvSpPr>
        <p:spPr>
          <a:xfrm>
            <a:off x="1670060" y="1281011"/>
            <a:ext cx="724702" cy="2958303"/>
          </a:xfrm>
          <a:prstGeom prst="rect">
            <a:avLst/>
          </a:prstGeom>
          <a:solidFill>
            <a:srgbClr val="FFFFFF"/>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tx1"/>
                </a:solidFill>
              </a:rPr>
              <a:t>問題に気づく</a:t>
            </a:r>
          </a:p>
        </p:txBody>
      </p:sp>
      <p:sp>
        <p:nvSpPr>
          <p:cNvPr id="10" name="テキスト ボックス 9">
            <a:extLst>
              <a:ext uri="{FF2B5EF4-FFF2-40B4-BE49-F238E27FC236}">
                <a16:creationId xmlns:a16="http://schemas.microsoft.com/office/drawing/2014/main" id="{687CAC88-6E4F-16FA-20FB-114A4F1A20AE}"/>
              </a:ext>
            </a:extLst>
          </p:cNvPr>
          <p:cNvSpPr txBox="1"/>
          <p:nvPr/>
        </p:nvSpPr>
        <p:spPr>
          <a:xfrm>
            <a:off x="3957507" y="4656225"/>
            <a:ext cx="4896794" cy="1908215"/>
          </a:xfrm>
          <a:prstGeom prst="rect">
            <a:avLst/>
          </a:prstGeom>
          <a:noFill/>
        </p:spPr>
        <p:txBody>
          <a:bodyPr wrap="square" rtlCol="0">
            <a:spAutoFit/>
          </a:bodyPr>
          <a:lstStyle/>
          <a:p>
            <a:pPr algn="ctr"/>
            <a:r>
              <a:rPr kumimoji="1" lang="ja-JP" altLang="en-US" sz="2400" dirty="0">
                <a:latin typeface="AR P丸ゴシック体E" panose="020F0900000000000000" pitchFamily="50" charset="-128"/>
                <a:ea typeface="AR P丸ゴシック体E" panose="020F0900000000000000" pitchFamily="50" charset="-128"/>
              </a:rPr>
              <a:t>教師が問題を「示す」のでなく、</a:t>
            </a:r>
            <a:endParaRPr kumimoji="1" lang="en-US" altLang="ja-JP" sz="2400" dirty="0">
              <a:latin typeface="AR P丸ゴシック体E" panose="020F0900000000000000" pitchFamily="50" charset="-128"/>
              <a:ea typeface="AR P丸ゴシック体E" panose="020F0900000000000000" pitchFamily="50" charset="-128"/>
            </a:endParaRPr>
          </a:p>
          <a:p>
            <a:pPr algn="ctr"/>
            <a:endParaRPr kumimoji="1" lang="en-US" altLang="ja-JP" sz="800" dirty="0">
              <a:latin typeface="AR P丸ゴシック体E" panose="020F0900000000000000" pitchFamily="50" charset="-128"/>
              <a:ea typeface="AR P丸ゴシック体E" panose="020F0900000000000000" pitchFamily="50" charset="-128"/>
            </a:endParaRPr>
          </a:p>
          <a:p>
            <a:pPr algn="ctr"/>
            <a:r>
              <a:rPr kumimoji="1" lang="ja-JP" altLang="en-US" sz="2400" dirty="0">
                <a:latin typeface="AR P丸ゴシック体E" panose="020F0900000000000000" pitchFamily="50" charset="-128"/>
                <a:ea typeface="AR P丸ゴシック体E" panose="020F0900000000000000" pitchFamily="50" charset="-128"/>
              </a:rPr>
              <a:t>子ども自身に「問題に気づかせる」</a:t>
            </a:r>
            <a:endParaRPr kumimoji="1" lang="en-US" altLang="ja-JP" sz="2400" dirty="0">
              <a:latin typeface="AR P丸ゴシック体E" panose="020F0900000000000000" pitchFamily="50" charset="-128"/>
              <a:ea typeface="AR P丸ゴシック体E" panose="020F0900000000000000" pitchFamily="50" charset="-128"/>
            </a:endParaRPr>
          </a:p>
          <a:p>
            <a:pPr algn="ctr"/>
            <a:endParaRPr kumimoji="1" lang="en-US" altLang="ja-JP" sz="800" dirty="0">
              <a:latin typeface="AR P丸ゴシック体E" panose="020F0900000000000000" pitchFamily="50" charset="-128"/>
              <a:ea typeface="AR P丸ゴシック体E" panose="020F0900000000000000" pitchFamily="50" charset="-128"/>
            </a:endParaRPr>
          </a:p>
          <a:p>
            <a:pPr algn="ctr"/>
            <a:r>
              <a:rPr kumimoji="1" lang="ja-JP" altLang="en-US" sz="2400" dirty="0">
                <a:latin typeface="AR P丸ゴシック体E" panose="020F0900000000000000" pitchFamily="50" charset="-128"/>
                <a:ea typeface="AR P丸ゴシック体E" panose="020F0900000000000000" pitchFamily="50" charset="-128"/>
              </a:rPr>
              <a:t>ことが、重要ですね。では、①②③</a:t>
            </a:r>
            <a:endParaRPr kumimoji="1" lang="en-US" altLang="ja-JP" sz="2400" dirty="0">
              <a:latin typeface="AR P丸ゴシック体E" panose="020F0900000000000000" pitchFamily="50" charset="-128"/>
              <a:ea typeface="AR P丸ゴシック体E" panose="020F0900000000000000" pitchFamily="50" charset="-128"/>
            </a:endParaRPr>
          </a:p>
          <a:p>
            <a:pPr algn="ctr"/>
            <a:endParaRPr kumimoji="1" lang="en-US" altLang="ja-JP" sz="600" dirty="0">
              <a:latin typeface="AR P丸ゴシック体E" panose="020F0900000000000000" pitchFamily="50" charset="-128"/>
              <a:ea typeface="AR P丸ゴシック体E" panose="020F0900000000000000" pitchFamily="50" charset="-128"/>
            </a:endParaRPr>
          </a:p>
          <a:p>
            <a:pPr algn="ctr"/>
            <a:r>
              <a:rPr kumimoji="1" lang="ja-JP" altLang="en-US" sz="2400" dirty="0">
                <a:latin typeface="AR P丸ゴシック体E" panose="020F0900000000000000" pitchFamily="50" charset="-128"/>
                <a:ea typeface="AR P丸ゴシック体E" panose="020F0900000000000000" pitchFamily="50" charset="-128"/>
              </a:rPr>
              <a:t>でどんなことをすればいいのでしょう。　　　　　　　　　　　</a:t>
            </a:r>
            <a:endParaRPr kumimoji="1" lang="en-US" altLang="ja-JP" sz="2400" dirty="0">
              <a:latin typeface="AR P丸ゴシック体E" panose="020F0900000000000000" pitchFamily="50" charset="-128"/>
              <a:ea typeface="AR P丸ゴシック体E" panose="020F0900000000000000" pitchFamily="50" charset="-128"/>
            </a:endParaRPr>
          </a:p>
        </p:txBody>
      </p:sp>
      <p:sp>
        <p:nvSpPr>
          <p:cNvPr id="11" name="テキスト ボックス 10">
            <a:extLst>
              <a:ext uri="{FF2B5EF4-FFF2-40B4-BE49-F238E27FC236}">
                <a16:creationId xmlns:a16="http://schemas.microsoft.com/office/drawing/2014/main" id="{3F201624-B755-39D2-883D-A86676631FE6}"/>
              </a:ext>
            </a:extLst>
          </p:cNvPr>
          <p:cNvSpPr txBox="1"/>
          <p:nvPr/>
        </p:nvSpPr>
        <p:spPr>
          <a:xfrm>
            <a:off x="1016297" y="4656225"/>
            <a:ext cx="492443" cy="461665"/>
          </a:xfrm>
          <a:prstGeom prst="rect">
            <a:avLst/>
          </a:prstGeom>
          <a:no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①</a:t>
            </a:r>
          </a:p>
        </p:txBody>
      </p:sp>
      <p:sp>
        <p:nvSpPr>
          <p:cNvPr id="16" name="テキスト ボックス 15">
            <a:extLst>
              <a:ext uri="{FF2B5EF4-FFF2-40B4-BE49-F238E27FC236}">
                <a16:creationId xmlns:a16="http://schemas.microsoft.com/office/drawing/2014/main" id="{31A6BD2F-9CD0-2712-90D3-4024B0E62E74}"/>
              </a:ext>
            </a:extLst>
          </p:cNvPr>
          <p:cNvSpPr txBox="1"/>
          <p:nvPr/>
        </p:nvSpPr>
        <p:spPr>
          <a:xfrm>
            <a:off x="2091105" y="4663434"/>
            <a:ext cx="492443" cy="461665"/>
          </a:xfrm>
          <a:prstGeom prst="rect">
            <a:avLst/>
          </a:prstGeom>
          <a:no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②</a:t>
            </a:r>
          </a:p>
        </p:txBody>
      </p:sp>
      <p:sp>
        <p:nvSpPr>
          <p:cNvPr id="17" name="テキスト ボックス 16">
            <a:extLst>
              <a:ext uri="{FF2B5EF4-FFF2-40B4-BE49-F238E27FC236}">
                <a16:creationId xmlns:a16="http://schemas.microsoft.com/office/drawing/2014/main" id="{77A73C7B-B058-321E-CDAF-446DD11DBEC8}"/>
              </a:ext>
            </a:extLst>
          </p:cNvPr>
          <p:cNvSpPr txBox="1"/>
          <p:nvPr/>
        </p:nvSpPr>
        <p:spPr>
          <a:xfrm>
            <a:off x="3101378" y="4680098"/>
            <a:ext cx="492443" cy="461665"/>
          </a:xfrm>
          <a:prstGeom prst="rect">
            <a:avLst/>
          </a:prstGeom>
          <a:no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③</a:t>
            </a:r>
          </a:p>
        </p:txBody>
      </p:sp>
      <p:sp>
        <p:nvSpPr>
          <p:cNvPr id="18" name="テキスト ボックス 17">
            <a:extLst>
              <a:ext uri="{FF2B5EF4-FFF2-40B4-BE49-F238E27FC236}">
                <a16:creationId xmlns:a16="http://schemas.microsoft.com/office/drawing/2014/main" id="{85B8C398-494D-2A05-1CC8-88989800692D}"/>
              </a:ext>
            </a:extLst>
          </p:cNvPr>
          <p:cNvSpPr txBox="1"/>
          <p:nvPr/>
        </p:nvSpPr>
        <p:spPr>
          <a:xfrm>
            <a:off x="803341" y="5145540"/>
            <a:ext cx="861774" cy="1485343"/>
          </a:xfrm>
          <a:prstGeom prst="rect">
            <a:avLst/>
          </a:prstGeom>
          <a:noFill/>
        </p:spPr>
        <p:txBody>
          <a:bodyPr vert="eaVert" wrap="none" rtlCol="0">
            <a:spAutoFit/>
          </a:bodyPr>
          <a:lstStyle/>
          <a:p>
            <a:r>
              <a:rPr kumimoji="1" lang="ja-JP" altLang="en-US" sz="2200" dirty="0">
                <a:latin typeface="AR P丸ゴシック体E" panose="020F0900000000000000" pitchFamily="50" charset="-128"/>
                <a:ea typeface="AR P丸ゴシック体E" panose="020F0900000000000000" pitchFamily="50" charset="-128"/>
              </a:rPr>
              <a:t>問題に</a:t>
            </a:r>
            <a:endParaRPr kumimoji="1" lang="en-US" altLang="ja-JP" sz="2200" dirty="0">
              <a:latin typeface="AR P丸ゴシック体E" panose="020F0900000000000000" pitchFamily="50" charset="-128"/>
              <a:ea typeface="AR P丸ゴシック体E" panose="020F0900000000000000" pitchFamily="50" charset="-128"/>
            </a:endParaRPr>
          </a:p>
          <a:p>
            <a:r>
              <a:rPr kumimoji="1" lang="ja-JP" altLang="en-US" sz="2200" dirty="0">
                <a:latin typeface="AR P丸ゴシック体E" panose="020F0900000000000000" pitchFamily="50" charset="-128"/>
                <a:ea typeface="AR P丸ゴシック体E" panose="020F0900000000000000" pitchFamily="50" charset="-128"/>
              </a:rPr>
              <a:t>気づかせる</a:t>
            </a:r>
          </a:p>
        </p:txBody>
      </p:sp>
      <p:sp>
        <p:nvSpPr>
          <p:cNvPr id="19" name="テキスト ボックス 18">
            <a:extLst>
              <a:ext uri="{FF2B5EF4-FFF2-40B4-BE49-F238E27FC236}">
                <a16:creationId xmlns:a16="http://schemas.microsoft.com/office/drawing/2014/main" id="{30291895-53C6-A207-2680-4E7C6B4028E4}"/>
              </a:ext>
            </a:extLst>
          </p:cNvPr>
          <p:cNvSpPr txBox="1"/>
          <p:nvPr/>
        </p:nvSpPr>
        <p:spPr>
          <a:xfrm>
            <a:off x="1867110" y="5145540"/>
            <a:ext cx="861774" cy="1507785"/>
          </a:xfrm>
          <a:prstGeom prst="rect">
            <a:avLst/>
          </a:prstGeom>
          <a:noFill/>
        </p:spPr>
        <p:txBody>
          <a:bodyPr vert="eaVert" wrap="none" rtlCol="0">
            <a:spAutoFit/>
          </a:bodyPr>
          <a:lstStyle/>
          <a:p>
            <a:r>
              <a:rPr kumimoji="1" lang="ja-JP" altLang="en-US" sz="2200" dirty="0">
                <a:latin typeface="AR P丸ゴシック体E" panose="020F0900000000000000" pitchFamily="50" charset="-128"/>
                <a:ea typeface="AR P丸ゴシック体E" panose="020F0900000000000000" pitchFamily="50" charset="-128"/>
              </a:rPr>
              <a:t>学習問題を</a:t>
            </a:r>
            <a:endParaRPr kumimoji="1" lang="en-US" altLang="ja-JP" sz="2200" dirty="0">
              <a:latin typeface="AR P丸ゴシック体E" panose="020F0900000000000000" pitchFamily="50" charset="-128"/>
              <a:ea typeface="AR P丸ゴシック体E" panose="020F0900000000000000" pitchFamily="50" charset="-128"/>
            </a:endParaRPr>
          </a:p>
          <a:p>
            <a:r>
              <a:rPr kumimoji="1" lang="ja-JP" altLang="en-US" sz="2200" dirty="0">
                <a:latin typeface="AR P丸ゴシック体E" panose="020F0900000000000000" pitchFamily="50" charset="-128"/>
                <a:ea typeface="AR P丸ゴシック体E" panose="020F0900000000000000" pitchFamily="50" charset="-128"/>
              </a:rPr>
              <a:t>明確にする</a:t>
            </a:r>
          </a:p>
        </p:txBody>
      </p:sp>
      <p:sp>
        <p:nvSpPr>
          <p:cNvPr id="20" name="テキスト ボックス 19">
            <a:extLst>
              <a:ext uri="{FF2B5EF4-FFF2-40B4-BE49-F238E27FC236}">
                <a16:creationId xmlns:a16="http://schemas.microsoft.com/office/drawing/2014/main" id="{2CB7A663-A374-7BB9-8AE9-A59CA2627A62}"/>
              </a:ext>
            </a:extLst>
          </p:cNvPr>
          <p:cNvSpPr txBox="1"/>
          <p:nvPr/>
        </p:nvSpPr>
        <p:spPr>
          <a:xfrm>
            <a:off x="2877647" y="5187521"/>
            <a:ext cx="861774" cy="1507785"/>
          </a:xfrm>
          <a:prstGeom prst="rect">
            <a:avLst/>
          </a:prstGeom>
          <a:noFill/>
        </p:spPr>
        <p:txBody>
          <a:bodyPr vert="eaVert" wrap="none" rtlCol="0">
            <a:spAutoFit/>
          </a:bodyPr>
          <a:lstStyle/>
          <a:p>
            <a:r>
              <a:rPr kumimoji="1" lang="ja-JP" altLang="en-US" sz="2200" dirty="0">
                <a:latin typeface="AR P丸ゴシック体E" panose="020F0900000000000000" pitchFamily="50" charset="-128"/>
                <a:ea typeface="AR P丸ゴシック体E" panose="020F0900000000000000" pitchFamily="50" charset="-128"/>
              </a:rPr>
              <a:t>学習計画を</a:t>
            </a:r>
            <a:endParaRPr kumimoji="1" lang="en-US" altLang="ja-JP" sz="2200" dirty="0">
              <a:latin typeface="AR P丸ゴシック体E" panose="020F0900000000000000" pitchFamily="50" charset="-128"/>
              <a:ea typeface="AR P丸ゴシック体E" panose="020F0900000000000000" pitchFamily="50" charset="-128"/>
            </a:endParaRPr>
          </a:p>
          <a:p>
            <a:r>
              <a:rPr kumimoji="1" lang="ja-JP" altLang="en-US" sz="2200" dirty="0">
                <a:latin typeface="AR P丸ゴシック体E" panose="020F0900000000000000" pitchFamily="50" charset="-128"/>
                <a:ea typeface="AR P丸ゴシック体E" panose="020F0900000000000000" pitchFamily="50" charset="-128"/>
              </a:rPr>
              <a:t>立てる</a:t>
            </a:r>
            <a:endParaRPr kumimoji="1" lang="en-US" altLang="ja-JP" sz="22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90988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fade">
                                      <p:cBhvr>
                                        <p:cTn id="41" dur="1000"/>
                                        <p:tgtEl>
                                          <p:spTgt spid="16">
                                            <p:txEl>
                                              <p:pRg st="0" end="0"/>
                                            </p:txEl>
                                          </p:spTgt>
                                        </p:tgtEl>
                                      </p:cBhvr>
                                    </p:animEffect>
                                    <p:anim calcmode="lin" valueType="num">
                                      <p:cBhvr>
                                        <p:cTn id="42"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xEl>
                                              <p:pRg st="0" end="0"/>
                                            </p:txEl>
                                          </p:spTgt>
                                        </p:tgtEl>
                                        <p:attrNameLst>
                                          <p:attrName>style.visibility</p:attrName>
                                        </p:attrNameLst>
                                      </p:cBhvr>
                                      <p:to>
                                        <p:strVal val="visible"/>
                                      </p:to>
                                    </p:set>
                                    <p:animEffect transition="in" filter="fade">
                                      <p:cBhvr>
                                        <p:cTn id="51" dur="1000"/>
                                        <p:tgtEl>
                                          <p:spTgt spid="17">
                                            <p:txEl>
                                              <p:pRg st="0" end="0"/>
                                            </p:txEl>
                                          </p:spTgt>
                                        </p:tgtEl>
                                      </p:cBhvr>
                                    </p:animEffect>
                                    <p:anim calcmode="lin" valueType="num">
                                      <p:cBhvr>
                                        <p:cTn id="52"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8">
                                            <p:txEl>
                                              <p:pRg st="0" end="0"/>
                                            </p:txEl>
                                          </p:spTgt>
                                        </p:tgtEl>
                                        <p:attrNameLst>
                                          <p:attrName>style.visibility</p:attrName>
                                        </p:attrNameLst>
                                      </p:cBhvr>
                                      <p:to>
                                        <p:strVal val="visible"/>
                                      </p:to>
                                    </p:set>
                                    <p:animEffect transition="in" filter="fade">
                                      <p:cBhvr>
                                        <p:cTn id="58" dur="1000"/>
                                        <p:tgtEl>
                                          <p:spTgt spid="18">
                                            <p:txEl>
                                              <p:pRg st="0" end="0"/>
                                            </p:txEl>
                                          </p:spTgt>
                                        </p:tgtEl>
                                      </p:cBhvr>
                                    </p:animEffect>
                                    <p:anim calcmode="lin" valueType="num">
                                      <p:cBhvr>
                                        <p:cTn id="59"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18">
                                            <p:txEl>
                                              <p:pRg st="0" end="0"/>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8">
                                            <p:txEl>
                                              <p:pRg st="1" end="1"/>
                                            </p:txEl>
                                          </p:spTgt>
                                        </p:tgtEl>
                                        <p:attrNameLst>
                                          <p:attrName>style.visibility</p:attrName>
                                        </p:attrNameLst>
                                      </p:cBhvr>
                                      <p:to>
                                        <p:strVal val="visible"/>
                                      </p:to>
                                    </p:set>
                                    <p:animEffect transition="in" filter="fade">
                                      <p:cBhvr>
                                        <p:cTn id="63" dur="1000"/>
                                        <p:tgtEl>
                                          <p:spTgt spid="18">
                                            <p:txEl>
                                              <p:pRg st="1" end="1"/>
                                            </p:txEl>
                                          </p:spTgt>
                                        </p:tgtEl>
                                      </p:cBhvr>
                                    </p:animEffect>
                                    <p:anim calcmode="lin" valueType="num">
                                      <p:cBhvr>
                                        <p:cTn id="64"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65" dur="1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9">
                                            <p:txEl>
                                              <p:pRg st="0" end="0"/>
                                            </p:txEl>
                                          </p:spTgt>
                                        </p:tgtEl>
                                        <p:attrNameLst>
                                          <p:attrName>style.visibility</p:attrName>
                                        </p:attrNameLst>
                                      </p:cBhvr>
                                      <p:to>
                                        <p:strVal val="visible"/>
                                      </p:to>
                                    </p:set>
                                    <p:animEffect transition="in" filter="fade">
                                      <p:cBhvr>
                                        <p:cTn id="70" dur="1000"/>
                                        <p:tgtEl>
                                          <p:spTgt spid="19">
                                            <p:txEl>
                                              <p:pRg st="0" end="0"/>
                                            </p:txEl>
                                          </p:spTgt>
                                        </p:tgtEl>
                                      </p:cBhvr>
                                    </p:animEffect>
                                    <p:anim calcmode="lin" valueType="num">
                                      <p:cBhvr>
                                        <p:cTn id="71"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9">
                                            <p:txEl>
                                              <p:pRg st="1" end="1"/>
                                            </p:txEl>
                                          </p:spTgt>
                                        </p:tgtEl>
                                        <p:attrNameLst>
                                          <p:attrName>style.visibility</p:attrName>
                                        </p:attrNameLst>
                                      </p:cBhvr>
                                      <p:to>
                                        <p:strVal val="visible"/>
                                      </p:to>
                                    </p:set>
                                    <p:animEffect transition="in" filter="fade">
                                      <p:cBhvr>
                                        <p:cTn id="75" dur="1000"/>
                                        <p:tgtEl>
                                          <p:spTgt spid="19">
                                            <p:txEl>
                                              <p:pRg st="1" end="1"/>
                                            </p:txEl>
                                          </p:spTgt>
                                        </p:tgtEl>
                                      </p:cBhvr>
                                    </p:animEffect>
                                    <p:anim calcmode="lin" valueType="num">
                                      <p:cBhvr>
                                        <p:cTn id="76"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77"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20">
                                            <p:txEl>
                                              <p:pRg st="0" end="0"/>
                                            </p:txEl>
                                          </p:spTgt>
                                        </p:tgtEl>
                                        <p:attrNameLst>
                                          <p:attrName>style.visibility</p:attrName>
                                        </p:attrNameLst>
                                      </p:cBhvr>
                                      <p:to>
                                        <p:strVal val="visible"/>
                                      </p:to>
                                    </p:set>
                                    <p:animEffect transition="in" filter="fade">
                                      <p:cBhvr>
                                        <p:cTn id="82" dur="1000"/>
                                        <p:tgtEl>
                                          <p:spTgt spid="20">
                                            <p:txEl>
                                              <p:pRg st="0" end="0"/>
                                            </p:txEl>
                                          </p:spTgt>
                                        </p:tgtEl>
                                      </p:cBhvr>
                                    </p:animEffect>
                                    <p:anim calcmode="lin" valueType="num">
                                      <p:cBhvr>
                                        <p:cTn id="83"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84" dur="1000" fill="hold"/>
                                        <p:tgtEl>
                                          <p:spTgt spid="20">
                                            <p:txEl>
                                              <p:pRg st="0" end="0"/>
                                            </p:txEl>
                                          </p:spTgt>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20">
                                            <p:txEl>
                                              <p:pRg st="1" end="1"/>
                                            </p:txEl>
                                          </p:spTgt>
                                        </p:tgtEl>
                                        <p:attrNameLst>
                                          <p:attrName>style.visibility</p:attrName>
                                        </p:attrNameLst>
                                      </p:cBhvr>
                                      <p:to>
                                        <p:strVal val="visible"/>
                                      </p:to>
                                    </p:set>
                                    <p:animEffect transition="in" filter="fade">
                                      <p:cBhvr>
                                        <p:cTn id="87" dur="1000"/>
                                        <p:tgtEl>
                                          <p:spTgt spid="20">
                                            <p:txEl>
                                              <p:pRg st="1" end="1"/>
                                            </p:txEl>
                                          </p:spTgt>
                                        </p:tgtEl>
                                      </p:cBhvr>
                                    </p:animEffect>
                                    <p:anim calcmode="lin" valueType="num">
                                      <p:cBhvr>
                                        <p:cTn id="88"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89"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2" grpId="0" animBg="1"/>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19899" y="196117"/>
            <a:ext cx="8375084" cy="887935"/>
          </a:xfrm>
          <a:prstGeom prst="rect">
            <a:avLst/>
          </a:prstGeom>
          <a:solidFill>
            <a:srgbClr val="F6FCA6"/>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ja-JP" altLang="en-US" sz="2585" b="1" spc="46" dirty="0">
                <a:ln w="11430"/>
                <a:solidFill>
                  <a:srgbClr val="FF0000"/>
                </a:solidFill>
                <a:latin typeface="AR P丸ゴシック体E" panose="020F0900000000000000" pitchFamily="50" charset="-128"/>
                <a:ea typeface="AR P丸ゴシック体E" panose="020F0900000000000000" pitchFamily="50" charset="-128"/>
              </a:rPr>
              <a:t>主体的な学びにするために</a:t>
            </a:r>
            <a:endParaRPr lang="en-US" altLang="ja-JP" sz="2585" b="1" spc="46" dirty="0">
              <a:ln w="11430"/>
              <a:latin typeface="AR P丸ゴシック体E" panose="020F0900000000000000" pitchFamily="50" charset="-128"/>
              <a:ea typeface="AR P丸ゴシック体E" panose="020F0900000000000000" pitchFamily="50" charset="-128"/>
            </a:endParaRPr>
          </a:p>
          <a:p>
            <a:pPr algn="ctr">
              <a:defRPr/>
            </a:pPr>
            <a:r>
              <a:rPr lang="en-US" altLang="ja-JP" sz="2585" b="1" spc="46" dirty="0">
                <a:ln w="11430"/>
                <a:latin typeface="AR P丸ゴシック体E" panose="020F0900000000000000" pitchFamily="50" charset="-128"/>
                <a:ea typeface="AR P丸ゴシック体E" panose="020F0900000000000000" pitchFamily="50" charset="-128"/>
              </a:rPr>
              <a:t>『</a:t>
            </a:r>
            <a:r>
              <a:rPr lang="ja-JP" altLang="en-US" sz="2585" b="1" spc="46" dirty="0">
                <a:ln w="11430"/>
                <a:latin typeface="AR P丸ゴシック体E" panose="020F0900000000000000" pitchFamily="50" charset="-128"/>
                <a:ea typeface="AR P丸ゴシック体E" panose="020F0900000000000000" pitchFamily="50" charset="-128"/>
              </a:rPr>
              <a:t>こどもの学びに火をつける</a:t>
            </a:r>
            <a:r>
              <a:rPr lang="en-US" altLang="ja-JP" sz="2585" b="1" spc="46" dirty="0">
                <a:ln w="11430"/>
                <a:latin typeface="AR P丸ゴシック体E" panose="020F0900000000000000" pitchFamily="50" charset="-128"/>
                <a:ea typeface="AR P丸ゴシック体E" panose="020F0900000000000000" pitchFamily="50" charset="-128"/>
              </a:rPr>
              <a:t>』</a:t>
            </a:r>
            <a:r>
              <a:rPr lang="ja-JP" altLang="en-US" sz="2585" b="1" spc="46" dirty="0">
                <a:ln w="11430"/>
                <a:latin typeface="AR P丸ゴシック体E" panose="020F0900000000000000" pitchFamily="50" charset="-128"/>
                <a:ea typeface="AR P丸ゴシック体E" panose="020F0900000000000000" pitchFamily="50" charset="-128"/>
              </a:rPr>
              <a:t>３つのステップ</a:t>
            </a:r>
          </a:p>
        </p:txBody>
      </p:sp>
      <p:sp>
        <p:nvSpPr>
          <p:cNvPr id="73731" name="正方形/長方形 2"/>
          <p:cNvSpPr>
            <a:spLocks noChangeArrowheads="1"/>
          </p:cNvSpPr>
          <p:nvPr/>
        </p:nvSpPr>
        <p:spPr bwMode="auto">
          <a:xfrm>
            <a:off x="65805" y="1627790"/>
            <a:ext cx="2640466" cy="376385"/>
          </a:xfrm>
          <a:prstGeom prst="rect">
            <a:avLst/>
          </a:prstGeom>
          <a:solidFill>
            <a:srgbClr val="99FF99"/>
          </a:solidFill>
          <a:ln w="9525">
            <a:solidFill>
              <a:srgbClr val="000000"/>
            </a:solidFill>
            <a:miter lim="800000"/>
            <a:headEnd/>
            <a:tailEnd/>
          </a:ln>
        </p:spPr>
        <p:txBody>
          <a:bodyPr wrap="square">
            <a:spAutoFit/>
          </a:bodyPr>
          <a:lstStyle/>
          <a:p>
            <a:pPr algn="ctr" eaLnBrk="1" hangingPunct="1"/>
            <a:r>
              <a:rPr lang="ja-JP" altLang="en-US" sz="1846" dirty="0">
                <a:latin typeface="HG明朝B" panose="02020809000000000000" pitchFamily="17" charset="-128"/>
                <a:ea typeface="HG明朝B" panose="02020809000000000000" pitchFamily="17" charset="-128"/>
              </a:rPr>
              <a:t>＜</a:t>
            </a:r>
            <a:r>
              <a:rPr lang="ja-JP" altLang="en-US" sz="1846" b="1" dirty="0">
                <a:latin typeface="ＤＦ平成ゴシック体W5" panose="02010609000101010101" pitchFamily="1" charset="-128"/>
                <a:ea typeface="ＤＦ平成ゴシック体W5" panose="02010609000101010101" pitchFamily="1" charset="-128"/>
              </a:rPr>
              <a:t>問題に気づかせる</a:t>
            </a:r>
            <a:r>
              <a:rPr lang="ja-JP" altLang="en-US" sz="1846" dirty="0">
                <a:latin typeface="HG明朝B" panose="02020809000000000000" pitchFamily="17" charset="-128"/>
                <a:ea typeface="HG明朝B" panose="02020809000000000000" pitchFamily="17" charset="-128"/>
              </a:rPr>
              <a:t>＞</a:t>
            </a:r>
            <a:endParaRPr lang="en-US" altLang="ja-JP" sz="1846" dirty="0">
              <a:latin typeface="HG明朝B" panose="02020809000000000000" pitchFamily="17" charset="-128"/>
              <a:ea typeface="HG明朝B" panose="02020809000000000000" pitchFamily="17" charset="-128"/>
            </a:endParaRPr>
          </a:p>
        </p:txBody>
      </p:sp>
      <p:sp>
        <p:nvSpPr>
          <p:cNvPr id="73732" name="テキスト ボックス 1"/>
          <p:cNvSpPr txBox="1">
            <a:spLocks noChangeArrowheads="1"/>
          </p:cNvSpPr>
          <p:nvPr/>
        </p:nvSpPr>
        <p:spPr bwMode="auto">
          <a:xfrm>
            <a:off x="82796" y="2309277"/>
            <a:ext cx="2640466" cy="3434402"/>
          </a:xfrm>
          <a:prstGeom prst="rect">
            <a:avLst/>
          </a:prstGeom>
          <a:solidFill>
            <a:schemeClr val="bg1"/>
          </a:solidFill>
          <a:ln>
            <a:solidFill>
              <a:schemeClr val="tx1"/>
            </a:solidFill>
          </a:ln>
        </p:spPr>
        <p:txBody>
          <a:bodyPr wrap="square">
            <a:spAutoFit/>
          </a:bodyPr>
          <a:lstStyle>
            <a:lvl1pPr>
              <a:defRPr kumimoji="1" sz="1900">
                <a:solidFill>
                  <a:schemeClr val="tx1"/>
                </a:solidFill>
                <a:latin typeface="Arial" panose="020B0604020202020204" pitchFamily="34" charset="0"/>
                <a:ea typeface="ＭＳ Ｐゴシック" panose="020B0600070205080204" pitchFamily="50" charset="-128"/>
              </a:defRPr>
            </a:lvl1pPr>
            <a:lvl2pPr marL="742950" indent="-285750">
              <a:defRPr kumimoji="1" sz="1900">
                <a:solidFill>
                  <a:schemeClr val="tx1"/>
                </a:solidFill>
                <a:latin typeface="Arial" panose="020B0604020202020204" pitchFamily="34" charset="0"/>
                <a:ea typeface="ＭＳ Ｐゴシック" panose="020B0600070205080204" pitchFamily="50" charset="-128"/>
              </a:defRPr>
            </a:lvl2pPr>
            <a:lvl3pPr marL="1143000" indent="-228600">
              <a:defRPr kumimoji="1" sz="1900">
                <a:solidFill>
                  <a:schemeClr val="tx1"/>
                </a:solidFill>
                <a:latin typeface="Arial" panose="020B0604020202020204" pitchFamily="34" charset="0"/>
                <a:ea typeface="ＭＳ Ｐゴシック" panose="020B0600070205080204" pitchFamily="50" charset="-128"/>
              </a:defRPr>
            </a:lvl3pPr>
            <a:lvl4pPr marL="1600200" indent="-228600">
              <a:defRPr kumimoji="1" sz="1900">
                <a:solidFill>
                  <a:schemeClr val="tx1"/>
                </a:solidFill>
                <a:latin typeface="Arial" panose="020B0604020202020204" pitchFamily="34" charset="0"/>
                <a:ea typeface="ＭＳ Ｐゴシック" panose="020B0600070205080204" pitchFamily="50" charset="-128"/>
              </a:defRPr>
            </a:lvl4pPr>
            <a:lvl5pPr marL="2057400" indent="-228600">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pPr>
            <a:r>
              <a:rPr lang="en-US" altLang="ja-JP" sz="1846" dirty="0">
                <a:latin typeface="HG明朝B" panose="02020809000000000000" pitchFamily="17" charset="-128"/>
                <a:ea typeface="HG明朝B" panose="02020809000000000000" pitchFamily="17" charset="-128"/>
              </a:rPr>
              <a:t>1)</a:t>
            </a:r>
            <a:r>
              <a:rPr lang="ja-JP" altLang="en-US" sz="1846" dirty="0">
                <a:latin typeface="HG明朝B" panose="02020809000000000000" pitchFamily="17" charset="-128"/>
                <a:ea typeface="HG明朝B" panose="02020809000000000000" pitchFamily="17" charset="-128"/>
              </a:rPr>
              <a:t>体験活動や提示資料　</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をもとに</a:t>
            </a:r>
            <a:r>
              <a:rPr lang="ja-JP" altLang="en-US" sz="1846" dirty="0">
                <a:latin typeface="HGSｺﾞｼｯｸE" panose="020B0900000000000000" pitchFamily="50" charset="-128"/>
                <a:ea typeface="HGSｺﾞｼｯｸE" panose="020B0900000000000000" pitchFamily="50" charset="-128"/>
              </a:rPr>
              <a:t>基本的な</a:t>
            </a:r>
            <a:endParaRPr lang="en-US" altLang="ja-JP" sz="1846" dirty="0">
              <a:latin typeface="HGSｺﾞｼｯｸE" panose="020B0900000000000000" pitchFamily="50" charset="-128"/>
              <a:ea typeface="HGSｺﾞｼｯｸE" panose="020B0900000000000000" pitchFamily="50"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a:t>
            </a:r>
            <a:r>
              <a:rPr lang="ja-JP" altLang="en-US" sz="1846" dirty="0">
                <a:latin typeface="HGSｺﾞｼｯｸE" panose="020B0900000000000000" pitchFamily="50" charset="-128"/>
                <a:ea typeface="HGSｺﾞｼｯｸE" panose="020B0900000000000000" pitchFamily="50" charset="-128"/>
              </a:rPr>
              <a:t>事実と出会う</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en-US" altLang="ja-JP" sz="1846" dirty="0">
                <a:latin typeface="HG明朝B" panose="02020809000000000000" pitchFamily="17" charset="-128"/>
                <a:ea typeface="HG明朝B" panose="02020809000000000000" pitchFamily="17" charset="-128"/>
              </a:rPr>
              <a:t>2)</a:t>
            </a:r>
            <a:r>
              <a:rPr lang="ja-JP" altLang="en-US" sz="1846" dirty="0">
                <a:latin typeface="HG明朝B" panose="02020809000000000000" pitchFamily="17" charset="-128"/>
                <a:ea typeface="HG明朝B" panose="02020809000000000000" pitchFamily="17" charset="-128"/>
              </a:rPr>
              <a:t>体験したり資料を見　</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たりしたことから、</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多様な気づきや感想　</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などをもち、それを</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a:t>
            </a:r>
            <a:r>
              <a:rPr lang="ja-JP" altLang="en-US" sz="1846" dirty="0">
                <a:latin typeface="HGPｺﾞｼｯｸE" panose="020B0900000000000000" pitchFamily="50" charset="-128"/>
                <a:ea typeface="HGPｺﾞｼｯｸE" panose="020B0900000000000000" pitchFamily="50" charset="-128"/>
              </a:rPr>
              <a:t>共有する・</a:t>
            </a:r>
            <a:endParaRPr lang="en-US" altLang="ja-JP" sz="1846" dirty="0">
              <a:latin typeface="HGPｺﾞｼｯｸE" panose="020B0900000000000000" pitchFamily="50" charset="-128"/>
              <a:ea typeface="HGPｺﾞｼｯｸE" panose="020B0900000000000000" pitchFamily="50" charset="-128"/>
            </a:endParaRPr>
          </a:p>
        </p:txBody>
      </p:sp>
      <p:sp>
        <p:nvSpPr>
          <p:cNvPr id="5" name="正方形/長方形 4"/>
          <p:cNvSpPr>
            <a:spLocks noChangeArrowheads="1"/>
          </p:cNvSpPr>
          <p:nvPr/>
        </p:nvSpPr>
        <p:spPr bwMode="auto">
          <a:xfrm>
            <a:off x="2858188" y="1493320"/>
            <a:ext cx="2910254" cy="660437"/>
          </a:xfrm>
          <a:prstGeom prst="rect">
            <a:avLst/>
          </a:prstGeom>
          <a:solidFill>
            <a:srgbClr val="99FF99"/>
          </a:solidFill>
          <a:ln w="9525">
            <a:solidFill>
              <a:srgbClr val="000000"/>
            </a:solidFill>
            <a:miter lim="800000"/>
            <a:headEnd/>
            <a:tailEnd/>
          </a:ln>
        </p:spPr>
        <p:txBody>
          <a:bodyPr wrap="square">
            <a:spAutoFit/>
          </a:bodyPr>
          <a:lstStyle/>
          <a:p>
            <a:pPr algn="ctr" eaLnBrk="1" hangingPunct="1"/>
            <a:r>
              <a:rPr lang="ja-JP" altLang="en-US" sz="1846" b="1" dirty="0">
                <a:latin typeface="ＤＦ平成ゴシック体W5" panose="02010609000101010101" pitchFamily="1" charset="-128"/>
                <a:ea typeface="ＤＦ平成ゴシック体W5" panose="02010609000101010101" pitchFamily="1" charset="-128"/>
              </a:rPr>
              <a:t>学ぶ心に火をつける</a:t>
            </a:r>
            <a:endParaRPr lang="en-US" altLang="ja-JP" sz="1846" b="1" dirty="0">
              <a:latin typeface="ＤＦ平成ゴシック体W5" panose="02010609000101010101" pitchFamily="1" charset="-128"/>
              <a:ea typeface="ＤＦ平成ゴシック体W5" panose="02010609000101010101" pitchFamily="1" charset="-128"/>
            </a:endParaRPr>
          </a:p>
          <a:p>
            <a:pPr algn="ctr" eaLnBrk="1" hangingPunct="1"/>
            <a:r>
              <a:rPr lang="en-US" altLang="ja-JP" sz="1846" b="1" dirty="0">
                <a:latin typeface="ＤＦ平成ゴシック体W5" panose="02010609000101010101" pitchFamily="1" charset="-128"/>
                <a:ea typeface="ＤＦ平成ゴシック体W5" panose="02010609000101010101" pitchFamily="1" charset="-128"/>
              </a:rPr>
              <a:t>&lt;</a:t>
            </a:r>
            <a:r>
              <a:rPr lang="ja-JP" altLang="en-US" sz="1846" b="1" dirty="0">
                <a:latin typeface="ＤＦ平成ゴシック体W5" panose="02010609000101010101" pitchFamily="1" charset="-128"/>
                <a:ea typeface="ＤＦ平成ゴシック体W5" panose="02010609000101010101" pitchFamily="1" charset="-128"/>
              </a:rPr>
              <a:t>学習問題を明確にする</a:t>
            </a:r>
            <a:r>
              <a:rPr lang="en-US" altLang="ja-JP" sz="1846" dirty="0">
                <a:latin typeface="HG明朝B" panose="02020809000000000000" pitchFamily="17" charset="-128"/>
                <a:ea typeface="HG明朝B" panose="02020809000000000000" pitchFamily="17" charset="-128"/>
              </a:rPr>
              <a:t>&gt;</a:t>
            </a:r>
          </a:p>
        </p:txBody>
      </p:sp>
      <p:sp>
        <p:nvSpPr>
          <p:cNvPr id="6" name="正方形/長方形 5"/>
          <p:cNvSpPr>
            <a:spLocks noChangeArrowheads="1"/>
          </p:cNvSpPr>
          <p:nvPr/>
        </p:nvSpPr>
        <p:spPr bwMode="auto">
          <a:xfrm>
            <a:off x="2858188" y="2309277"/>
            <a:ext cx="2910254" cy="3434402"/>
          </a:xfrm>
          <a:prstGeom prst="rect">
            <a:avLst/>
          </a:prstGeom>
          <a:solidFill>
            <a:schemeClr val="bg1"/>
          </a:solidFill>
          <a:ln>
            <a:solidFill>
              <a:schemeClr val="tx1"/>
            </a:solidFill>
          </a:ln>
        </p:spPr>
        <p:txBody>
          <a:bodyPr>
            <a:spAutoFit/>
          </a:bodyPr>
          <a:lstStyle/>
          <a:p>
            <a:pPr eaLnBrk="1" hangingPunct="1">
              <a:lnSpc>
                <a:spcPct val="150000"/>
              </a:lnSpc>
            </a:pPr>
            <a:r>
              <a:rPr lang="en-US" altLang="ja-JP" sz="1846" dirty="0">
                <a:latin typeface="HG明朝B" panose="02020809000000000000" pitchFamily="17" charset="-128"/>
                <a:ea typeface="HG明朝B" panose="02020809000000000000" pitchFamily="17" charset="-128"/>
              </a:rPr>
              <a:t>3)</a:t>
            </a:r>
            <a:r>
              <a:rPr lang="ja-JP" altLang="en-US" sz="1846" dirty="0">
                <a:latin typeface="HG明朝B" panose="02020809000000000000" pitchFamily="17" charset="-128"/>
                <a:ea typeface="HG明朝B" panose="02020809000000000000" pitchFamily="17" charset="-128"/>
              </a:rPr>
              <a:t>教師が提示したり、子</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どもが調べたりして出</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合った</a:t>
            </a:r>
            <a:r>
              <a:rPr lang="ja-JP" altLang="en-US" sz="1846" dirty="0">
                <a:latin typeface="HGSｺﾞｼｯｸE" panose="020B0900000000000000" pitchFamily="50" charset="-128"/>
                <a:ea typeface="HGSｺﾞｼｯｸE" panose="020B0900000000000000" pitchFamily="50" charset="-128"/>
              </a:rPr>
              <a:t>矛盾する事実</a:t>
            </a:r>
            <a:r>
              <a:rPr lang="ja-JP" altLang="en-US" sz="1846" dirty="0">
                <a:latin typeface="HG明朝B" panose="02020809000000000000" pitchFamily="17" charset="-128"/>
                <a:ea typeface="HG明朝B" panose="02020809000000000000" pitchFamily="17" charset="-128"/>
              </a:rPr>
              <a:t>や</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a:t>
            </a:r>
            <a:r>
              <a:rPr lang="ja-JP" altLang="en-US" sz="1846" dirty="0">
                <a:latin typeface="HGSｺﾞｼｯｸE" panose="020B0900000000000000" pitchFamily="50" charset="-128"/>
                <a:ea typeface="HGSｺﾞｼｯｸE" panose="020B0900000000000000" pitchFamily="50" charset="-128"/>
              </a:rPr>
              <a:t>意表をつく話</a:t>
            </a:r>
            <a:r>
              <a:rPr lang="ja-JP" altLang="en-US" sz="1846" dirty="0">
                <a:latin typeface="HG明朝B" panose="02020809000000000000" pitchFamily="17" charset="-128"/>
                <a:ea typeface="HG明朝B" panose="02020809000000000000" pitchFamily="17" charset="-128"/>
              </a:rPr>
              <a:t>や資料等</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から</a:t>
            </a:r>
            <a:r>
              <a:rPr lang="ja-JP" altLang="en-US" sz="1846" dirty="0">
                <a:latin typeface="AR P丸ゴシック体E" panose="020F0900000000000000" pitchFamily="50" charset="-128"/>
                <a:ea typeface="AR P丸ゴシック体E" panose="020F0900000000000000" pitchFamily="50" charset="-128"/>
              </a:rPr>
              <a:t>疑問を感じ</a:t>
            </a:r>
            <a:r>
              <a:rPr lang="ja-JP" altLang="en-US" sz="1846" dirty="0">
                <a:latin typeface="HG明朝B" panose="02020809000000000000" pitchFamily="17" charset="-128"/>
                <a:ea typeface="HG明朝B" panose="02020809000000000000" pitchFamily="17" charset="-128"/>
              </a:rPr>
              <a:t>、書き　</a:t>
            </a:r>
            <a:endParaRPr lang="en-US" altLang="ja-JP" sz="1846" dirty="0">
              <a:latin typeface="HG明朝B" panose="02020809000000000000" pitchFamily="17" charset="-128"/>
              <a:ea typeface="HG明朝B" panose="02020809000000000000" pitchFamily="17" charset="-128"/>
            </a:endParaRPr>
          </a:p>
          <a:p>
            <a:pPr>
              <a:lnSpc>
                <a:spcPct val="150000"/>
              </a:lnSpc>
            </a:pPr>
            <a:r>
              <a:rPr lang="ja-JP" altLang="en-US" sz="1846" dirty="0">
                <a:latin typeface="HG明朝B" panose="02020809000000000000" pitchFamily="17" charset="-128"/>
                <a:ea typeface="HG明朝B" panose="02020809000000000000" pitchFamily="17" charset="-128"/>
              </a:rPr>
              <a:t>　出し</a:t>
            </a:r>
            <a:r>
              <a:rPr lang="ja-JP" altLang="en-US" sz="1846" b="1" dirty="0">
                <a:latin typeface="AR P丸ゴシック体E" panose="020F0900000000000000" pitchFamily="50" charset="-128"/>
                <a:ea typeface="AR P丸ゴシック体E" panose="020F0900000000000000" pitchFamily="50" charset="-128"/>
              </a:rPr>
              <a:t>学習問題に</a:t>
            </a:r>
            <a:endParaRPr lang="en-US" altLang="ja-JP" sz="1846" b="1" dirty="0">
              <a:latin typeface="AR P丸ゴシック体E" panose="020F0900000000000000" pitchFamily="50" charset="-128"/>
              <a:ea typeface="AR P丸ゴシック体E" panose="020F0900000000000000" pitchFamily="50" charset="-128"/>
            </a:endParaRPr>
          </a:p>
          <a:p>
            <a:pPr eaLnBrk="1" hangingPunct="1">
              <a:lnSpc>
                <a:spcPct val="150000"/>
              </a:lnSpc>
            </a:pPr>
            <a:r>
              <a:rPr lang="ja-JP" altLang="en-US" sz="1846" b="1" dirty="0">
                <a:latin typeface="AR P丸ゴシック体E" panose="020F0900000000000000" pitchFamily="50" charset="-128"/>
                <a:ea typeface="AR P丸ゴシック体E" panose="020F0900000000000000" pitchFamily="50" charset="-128"/>
              </a:rPr>
              <a:t>　まとめる</a:t>
            </a:r>
            <a:endParaRPr lang="en-US" altLang="ja-JP" sz="1846" b="1" dirty="0">
              <a:latin typeface="AR P丸ゴシック体E" panose="020F0900000000000000" pitchFamily="50" charset="-128"/>
              <a:ea typeface="AR P丸ゴシック体E" panose="020F0900000000000000" pitchFamily="50" charset="-128"/>
            </a:endParaRPr>
          </a:p>
          <a:p>
            <a:pPr>
              <a:lnSpc>
                <a:spcPct val="150000"/>
              </a:lnSpc>
            </a:pPr>
            <a:r>
              <a:rPr lang="ja-JP" altLang="en-US" sz="1846" dirty="0">
                <a:latin typeface="HGPｺﾞｼｯｸE" panose="020B0900000000000000" pitchFamily="50" charset="-128"/>
                <a:ea typeface="HGPｺﾞｼｯｸE" panose="020B0900000000000000" pitchFamily="50" charset="-128"/>
              </a:rPr>
              <a:t>　自分ごとに感じさせる</a:t>
            </a:r>
            <a:endParaRPr lang="en-US" altLang="ja-JP" sz="1846" dirty="0">
              <a:latin typeface="HG明朝B" panose="02020809000000000000" pitchFamily="17" charset="-128"/>
              <a:ea typeface="HG明朝B" panose="02020809000000000000" pitchFamily="17" charset="-128"/>
            </a:endParaRPr>
          </a:p>
        </p:txBody>
      </p:sp>
      <p:sp>
        <p:nvSpPr>
          <p:cNvPr id="7" name="正方形/長方形 6"/>
          <p:cNvSpPr>
            <a:spLocks noChangeArrowheads="1"/>
          </p:cNvSpPr>
          <p:nvPr/>
        </p:nvSpPr>
        <p:spPr bwMode="auto">
          <a:xfrm>
            <a:off x="6014066" y="1608741"/>
            <a:ext cx="3011238" cy="376385"/>
          </a:xfrm>
          <a:prstGeom prst="rect">
            <a:avLst/>
          </a:prstGeom>
          <a:solidFill>
            <a:srgbClr val="99FF99"/>
          </a:solidFill>
          <a:ln w="9525">
            <a:solidFill>
              <a:srgbClr val="000000"/>
            </a:solidFill>
            <a:miter lim="800000"/>
            <a:headEnd/>
            <a:tailEnd/>
          </a:ln>
        </p:spPr>
        <p:txBody>
          <a:bodyPr wrap="square">
            <a:spAutoFit/>
          </a:bodyPr>
          <a:lstStyle/>
          <a:p>
            <a:pPr algn="ctr" eaLnBrk="1" hangingPunct="1"/>
            <a:r>
              <a:rPr lang="ja-JP" altLang="en-US" sz="1846" dirty="0">
                <a:latin typeface="HG明朝B" panose="02020809000000000000" pitchFamily="17" charset="-128"/>
                <a:ea typeface="HG明朝B" panose="02020809000000000000" pitchFamily="17" charset="-128"/>
              </a:rPr>
              <a:t>＜</a:t>
            </a:r>
            <a:r>
              <a:rPr lang="ja-JP" altLang="en-US" sz="1846" b="1" dirty="0">
                <a:latin typeface="ＤＦ平成ゴシック体W5" panose="02010609000101010101" pitchFamily="1" charset="-128"/>
                <a:ea typeface="ＤＦ平成ゴシック体W5" panose="02010609000101010101" pitchFamily="1" charset="-128"/>
              </a:rPr>
              <a:t>学習計画を立てる</a:t>
            </a:r>
            <a:r>
              <a:rPr lang="ja-JP" altLang="en-US" sz="1846" dirty="0">
                <a:latin typeface="HG明朝B" panose="02020809000000000000" pitchFamily="17" charset="-128"/>
                <a:ea typeface="HG明朝B" panose="02020809000000000000" pitchFamily="17" charset="-128"/>
              </a:rPr>
              <a:t>＞</a:t>
            </a:r>
            <a:endParaRPr lang="en-US" altLang="ja-JP" sz="1846" dirty="0">
              <a:latin typeface="HG明朝B" panose="02020809000000000000" pitchFamily="17" charset="-128"/>
              <a:ea typeface="HG明朝B" panose="02020809000000000000" pitchFamily="17" charset="-128"/>
            </a:endParaRPr>
          </a:p>
        </p:txBody>
      </p:sp>
      <p:sp>
        <p:nvSpPr>
          <p:cNvPr id="8" name="正方形/長方形 7"/>
          <p:cNvSpPr>
            <a:spLocks noChangeArrowheads="1"/>
          </p:cNvSpPr>
          <p:nvPr/>
        </p:nvSpPr>
        <p:spPr bwMode="auto">
          <a:xfrm>
            <a:off x="6014066" y="2310249"/>
            <a:ext cx="3011238" cy="3434402"/>
          </a:xfrm>
          <a:prstGeom prst="rect">
            <a:avLst/>
          </a:prstGeom>
          <a:solidFill>
            <a:schemeClr val="bg1"/>
          </a:solidFill>
          <a:ln>
            <a:solidFill>
              <a:schemeClr val="tx1"/>
            </a:solidFill>
          </a:ln>
        </p:spPr>
        <p:txBody>
          <a:bodyPr wrap="square">
            <a:spAutoFit/>
          </a:bodyPr>
          <a:lstStyle/>
          <a:p>
            <a:pPr eaLnBrk="1" hangingPunct="1">
              <a:lnSpc>
                <a:spcPct val="150000"/>
              </a:lnSpc>
            </a:pPr>
            <a:r>
              <a:rPr lang="en-US" altLang="ja-JP" sz="1846" dirty="0">
                <a:latin typeface="HG明朝B" panose="02020809000000000000" pitchFamily="17" charset="-128"/>
                <a:ea typeface="HG明朝B" panose="02020809000000000000" pitchFamily="17" charset="-128"/>
              </a:rPr>
              <a:t>4)</a:t>
            </a:r>
            <a:r>
              <a:rPr lang="ja-JP" altLang="en-US" sz="1846" dirty="0">
                <a:latin typeface="HG明朝B" panose="02020809000000000000" pitchFamily="17" charset="-128"/>
                <a:ea typeface="HG明朝B" panose="02020809000000000000" pitchFamily="17" charset="-128"/>
              </a:rPr>
              <a:t>予想を立てたり、学び方　</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や調べ方の順序や方法などを明らかにする</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・こうなっているのではな　</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いだろうか</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・どこに行けば、だれに聞　</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けば、何を調べればわか</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るかな</a:t>
            </a:r>
            <a:endParaRPr lang="en-US" altLang="ja-JP" sz="1846" dirty="0">
              <a:latin typeface="HG明朝B" panose="02020809000000000000" pitchFamily="17" charset="-128"/>
              <a:ea typeface="HG明朝B" panose="02020809000000000000" pitchFamily="17" charset="-128"/>
            </a:endParaRPr>
          </a:p>
        </p:txBody>
      </p:sp>
      <p:sp>
        <p:nvSpPr>
          <p:cNvPr id="3" name="テキスト ボックス 2">
            <a:extLst>
              <a:ext uri="{FF2B5EF4-FFF2-40B4-BE49-F238E27FC236}">
                <a16:creationId xmlns:a16="http://schemas.microsoft.com/office/drawing/2014/main" id="{A5AB77DE-8FF1-4D2E-BD07-82B070E8C7FD}"/>
              </a:ext>
            </a:extLst>
          </p:cNvPr>
          <p:cNvSpPr txBox="1"/>
          <p:nvPr/>
        </p:nvSpPr>
        <p:spPr>
          <a:xfrm>
            <a:off x="144167" y="5887585"/>
            <a:ext cx="2480685" cy="707886"/>
          </a:xfrm>
          <a:prstGeom prst="rect">
            <a:avLst/>
          </a:prstGeom>
          <a:solidFill>
            <a:srgbClr val="FFD5D1"/>
          </a:solidFill>
          <a:ln w="28575">
            <a:solidFill>
              <a:schemeClr val="accent1">
                <a:lumMod val="50000"/>
              </a:schemeClr>
            </a:solidFill>
          </a:ln>
        </p:spPr>
        <p:txBody>
          <a:bodyPr wrap="square" rtlCol="0">
            <a:spAutoFit/>
          </a:bodyPr>
          <a:lstStyle/>
          <a:p>
            <a:r>
              <a:rPr lang="ja-JP" altLang="en-US" sz="2000" b="1" dirty="0"/>
              <a:t>親しみ・憧れ・共感</a:t>
            </a:r>
            <a:endParaRPr lang="en-US" altLang="ja-JP" sz="2000" b="1" dirty="0"/>
          </a:p>
          <a:p>
            <a:r>
              <a:rPr lang="ja-JP" altLang="en-US" sz="2000" b="1" dirty="0"/>
              <a:t>不安・危機感</a:t>
            </a:r>
          </a:p>
        </p:txBody>
      </p:sp>
      <p:cxnSp>
        <p:nvCxnSpPr>
          <p:cNvPr id="10" name="直線コネクタ 9">
            <a:extLst>
              <a:ext uri="{FF2B5EF4-FFF2-40B4-BE49-F238E27FC236}">
                <a16:creationId xmlns:a16="http://schemas.microsoft.com/office/drawing/2014/main" id="{4E08A142-D80C-4726-8315-7EA6EC05B21E}"/>
              </a:ext>
            </a:extLst>
          </p:cNvPr>
          <p:cNvCxnSpPr/>
          <p:nvPr/>
        </p:nvCxnSpPr>
        <p:spPr>
          <a:xfrm>
            <a:off x="3918108" y="3588838"/>
            <a:ext cx="131858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E9A08AFE-8213-4BC2-9739-0B5D30416B19}"/>
              </a:ext>
            </a:extLst>
          </p:cNvPr>
          <p:cNvCxnSpPr>
            <a:cxnSpLocks/>
          </p:cNvCxnSpPr>
          <p:nvPr/>
        </p:nvCxnSpPr>
        <p:spPr>
          <a:xfrm>
            <a:off x="3148789" y="3987650"/>
            <a:ext cx="148968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86D99194-D426-4D0D-8FFC-B796225056A9}"/>
              </a:ext>
            </a:extLst>
          </p:cNvPr>
          <p:cNvCxnSpPr/>
          <p:nvPr/>
        </p:nvCxnSpPr>
        <p:spPr>
          <a:xfrm>
            <a:off x="3574967" y="4452934"/>
            <a:ext cx="131858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7A2B589E-702E-4DDC-85E4-FB6CCC14E662}"/>
              </a:ext>
            </a:extLst>
          </p:cNvPr>
          <p:cNvCxnSpPr>
            <a:cxnSpLocks/>
          </p:cNvCxnSpPr>
          <p:nvPr/>
        </p:nvCxnSpPr>
        <p:spPr>
          <a:xfrm>
            <a:off x="6333562" y="2747823"/>
            <a:ext cx="1056401" cy="984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75555967-C08A-43A8-B445-F82C7DD9617A}"/>
              </a:ext>
            </a:extLst>
          </p:cNvPr>
          <p:cNvCxnSpPr>
            <a:cxnSpLocks/>
          </p:cNvCxnSpPr>
          <p:nvPr/>
        </p:nvCxnSpPr>
        <p:spPr>
          <a:xfrm>
            <a:off x="7519685" y="3167867"/>
            <a:ext cx="1056401" cy="984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FE2D0853-06E8-4A3B-AE71-FE23D61F687E}"/>
              </a:ext>
            </a:extLst>
          </p:cNvPr>
          <p:cNvSpPr txBox="1"/>
          <p:nvPr/>
        </p:nvSpPr>
        <p:spPr>
          <a:xfrm>
            <a:off x="3125418" y="5887585"/>
            <a:ext cx="2764047" cy="707886"/>
          </a:xfrm>
          <a:prstGeom prst="rect">
            <a:avLst/>
          </a:prstGeom>
          <a:solidFill>
            <a:srgbClr val="FFD5D1"/>
          </a:solidFill>
          <a:ln w="28575">
            <a:solidFill>
              <a:schemeClr val="accent1">
                <a:lumMod val="50000"/>
              </a:schemeClr>
            </a:solidFill>
          </a:ln>
        </p:spPr>
        <p:txBody>
          <a:bodyPr wrap="square" rtlCol="0">
            <a:spAutoFit/>
          </a:bodyPr>
          <a:lstStyle/>
          <a:p>
            <a:r>
              <a:rPr lang="ja-JP" altLang="en-US" sz="2000" b="1" dirty="0"/>
              <a:t>それらをひっくり返し</a:t>
            </a:r>
            <a:endParaRPr lang="en-US" altLang="ja-JP" sz="2000" b="1" dirty="0"/>
          </a:p>
          <a:p>
            <a:r>
              <a:rPr lang="ja-JP" altLang="en-US" sz="2000" b="1" dirty="0"/>
              <a:t>疑問から学習問題へ</a:t>
            </a:r>
          </a:p>
        </p:txBody>
      </p:sp>
      <p:sp>
        <p:nvSpPr>
          <p:cNvPr id="23" name="テキスト ボックス 22">
            <a:extLst>
              <a:ext uri="{FF2B5EF4-FFF2-40B4-BE49-F238E27FC236}">
                <a16:creationId xmlns:a16="http://schemas.microsoft.com/office/drawing/2014/main" id="{3EA7C751-F9A3-4DC9-BF70-500679FDB1A4}"/>
              </a:ext>
            </a:extLst>
          </p:cNvPr>
          <p:cNvSpPr txBox="1"/>
          <p:nvPr/>
        </p:nvSpPr>
        <p:spPr>
          <a:xfrm>
            <a:off x="6402034" y="5887585"/>
            <a:ext cx="2587768" cy="707886"/>
          </a:xfrm>
          <a:prstGeom prst="rect">
            <a:avLst/>
          </a:prstGeom>
          <a:solidFill>
            <a:srgbClr val="FFD5D1"/>
          </a:solidFill>
          <a:ln w="28575">
            <a:solidFill>
              <a:schemeClr val="accent1">
                <a:lumMod val="50000"/>
              </a:schemeClr>
            </a:solidFill>
          </a:ln>
        </p:spPr>
        <p:txBody>
          <a:bodyPr wrap="square" rtlCol="0">
            <a:spAutoFit/>
          </a:bodyPr>
          <a:lstStyle/>
          <a:p>
            <a:pPr algn="ctr"/>
            <a:r>
              <a:rPr lang="ja-JP" altLang="en-US" sz="2000" b="1" dirty="0"/>
              <a:t>解決に向け何からどうやって取り組もう</a:t>
            </a:r>
          </a:p>
        </p:txBody>
      </p:sp>
      <p:cxnSp>
        <p:nvCxnSpPr>
          <p:cNvPr id="4" name="直線コネクタ 3">
            <a:extLst>
              <a:ext uri="{FF2B5EF4-FFF2-40B4-BE49-F238E27FC236}">
                <a16:creationId xmlns:a16="http://schemas.microsoft.com/office/drawing/2014/main" id="{BA78F605-3E5F-A6EF-24DF-D58695C056DA}"/>
              </a:ext>
            </a:extLst>
          </p:cNvPr>
          <p:cNvCxnSpPr>
            <a:cxnSpLocks/>
          </p:cNvCxnSpPr>
          <p:nvPr/>
        </p:nvCxnSpPr>
        <p:spPr>
          <a:xfrm>
            <a:off x="1315843" y="3167867"/>
            <a:ext cx="95190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AE5F93DF-0DDB-B9BE-9738-9053FE959909}"/>
              </a:ext>
            </a:extLst>
          </p:cNvPr>
          <p:cNvCxnSpPr>
            <a:cxnSpLocks/>
          </p:cNvCxnSpPr>
          <p:nvPr/>
        </p:nvCxnSpPr>
        <p:spPr>
          <a:xfrm>
            <a:off x="363941" y="3598684"/>
            <a:ext cx="147175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637D331B-79E9-6E58-B707-B196D9FFCFED}"/>
              </a:ext>
            </a:extLst>
          </p:cNvPr>
          <p:cNvCxnSpPr>
            <a:cxnSpLocks/>
          </p:cNvCxnSpPr>
          <p:nvPr/>
        </p:nvCxnSpPr>
        <p:spPr>
          <a:xfrm>
            <a:off x="363940" y="4896059"/>
            <a:ext cx="198369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378DF0C0-D254-C652-3A2C-912025718CE3}"/>
              </a:ext>
            </a:extLst>
          </p:cNvPr>
          <p:cNvCxnSpPr>
            <a:cxnSpLocks/>
          </p:cNvCxnSpPr>
          <p:nvPr/>
        </p:nvCxnSpPr>
        <p:spPr>
          <a:xfrm>
            <a:off x="379738" y="5695963"/>
            <a:ext cx="95190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EFC49B11-2CE8-DC78-3B73-C81DA7003336}"/>
              </a:ext>
            </a:extLst>
          </p:cNvPr>
          <p:cNvCxnSpPr>
            <a:cxnSpLocks/>
          </p:cNvCxnSpPr>
          <p:nvPr/>
        </p:nvCxnSpPr>
        <p:spPr>
          <a:xfrm>
            <a:off x="3148789" y="5695963"/>
            <a:ext cx="95190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矢印: 右 11">
            <a:extLst>
              <a:ext uri="{FF2B5EF4-FFF2-40B4-BE49-F238E27FC236}">
                <a16:creationId xmlns:a16="http://schemas.microsoft.com/office/drawing/2014/main" id="{935E3009-B6EA-E58F-BDF2-FD20014EED4E}"/>
              </a:ext>
            </a:extLst>
          </p:cNvPr>
          <p:cNvSpPr/>
          <p:nvPr/>
        </p:nvSpPr>
        <p:spPr>
          <a:xfrm>
            <a:off x="2703357" y="5974089"/>
            <a:ext cx="375625" cy="216024"/>
          </a:xfrm>
          <a:prstGeom prst="rightArrow">
            <a:avLst/>
          </a:prstGeom>
          <a:solidFill>
            <a:srgbClr val="F4AC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右 13">
            <a:extLst>
              <a:ext uri="{FF2B5EF4-FFF2-40B4-BE49-F238E27FC236}">
                <a16:creationId xmlns:a16="http://schemas.microsoft.com/office/drawing/2014/main" id="{B8F440F9-9042-C3A9-AFA2-196C73DBEE12}"/>
              </a:ext>
            </a:extLst>
          </p:cNvPr>
          <p:cNvSpPr/>
          <p:nvPr/>
        </p:nvSpPr>
        <p:spPr>
          <a:xfrm>
            <a:off x="5957937" y="5974089"/>
            <a:ext cx="375625" cy="216024"/>
          </a:xfrm>
          <a:prstGeom prst="rightArrow">
            <a:avLst/>
          </a:prstGeom>
          <a:solidFill>
            <a:srgbClr val="F4AC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6BBDFFF4-034E-6BA7-EB43-5516D4EA9871}"/>
              </a:ext>
            </a:extLst>
          </p:cNvPr>
          <p:cNvSpPr txBox="1"/>
          <p:nvPr/>
        </p:nvSpPr>
        <p:spPr>
          <a:xfrm rot="21143940">
            <a:off x="4532309" y="4796802"/>
            <a:ext cx="1289231" cy="461665"/>
          </a:xfrm>
          <a:prstGeom prst="rect">
            <a:avLst/>
          </a:prstGeom>
          <a:solidFill>
            <a:srgbClr val="FFFF00"/>
          </a:solidFill>
        </p:spPr>
        <p:txBody>
          <a:bodyPr wrap="square" rtlCol="0">
            <a:spAutoFit/>
          </a:bodyPr>
          <a:lstStyle/>
          <a:p>
            <a:r>
              <a:rPr kumimoji="1" lang="ja-JP" altLang="en-US" sz="2400" dirty="0">
                <a:solidFill>
                  <a:srgbClr val="C00000"/>
                </a:solidFill>
                <a:latin typeface="HGP創英角ﾎﾟｯﾌﾟ体" panose="040B0A00000000000000" pitchFamily="50" charset="-128"/>
                <a:ea typeface="HGP創英角ﾎﾟｯﾌﾟ体" panose="040B0A00000000000000" pitchFamily="50" charset="-128"/>
              </a:rPr>
              <a:t>エ～ッ！</a:t>
            </a:r>
          </a:p>
        </p:txBody>
      </p:sp>
      <p:sp>
        <p:nvSpPr>
          <p:cNvPr id="15" name="テキスト ボックス 14">
            <a:extLst>
              <a:ext uri="{FF2B5EF4-FFF2-40B4-BE49-F238E27FC236}">
                <a16:creationId xmlns:a16="http://schemas.microsoft.com/office/drawing/2014/main" id="{343A8711-E623-D314-2505-6A3CDC0C3330}"/>
              </a:ext>
            </a:extLst>
          </p:cNvPr>
          <p:cNvSpPr txBox="1"/>
          <p:nvPr/>
        </p:nvSpPr>
        <p:spPr>
          <a:xfrm>
            <a:off x="1099819" y="1114321"/>
            <a:ext cx="492443" cy="461665"/>
          </a:xfrm>
          <a:prstGeom prst="rect">
            <a:avLst/>
          </a:prstGeom>
          <a:no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①</a:t>
            </a:r>
          </a:p>
        </p:txBody>
      </p:sp>
      <p:sp>
        <p:nvSpPr>
          <p:cNvPr id="16" name="テキスト ボックス 15">
            <a:extLst>
              <a:ext uri="{FF2B5EF4-FFF2-40B4-BE49-F238E27FC236}">
                <a16:creationId xmlns:a16="http://schemas.microsoft.com/office/drawing/2014/main" id="{D1F58881-1924-5AC1-B4A4-7099083E702D}"/>
              </a:ext>
            </a:extLst>
          </p:cNvPr>
          <p:cNvSpPr txBox="1"/>
          <p:nvPr/>
        </p:nvSpPr>
        <p:spPr>
          <a:xfrm>
            <a:off x="3988036" y="1053179"/>
            <a:ext cx="492443" cy="461665"/>
          </a:xfrm>
          <a:prstGeom prst="rect">
            <a:avLst/>
          </a:prstGeom>
          <a:no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②</a:t>
            </a:r>
          </a:p>
        </p:txBody>
      </p:sp>
      <p:sp>
        <p:nvSpPr>
          <p:cNvPr id="17" name="テキスト ボックス 16">
            <a:extLst>
              <a:ext uri="{FF2B5EF4-FFF2-40B4-BE49-F238E27FC236}">
                <a16:creationId xmlns:a16="http://schemas.microsoft.com/office/drawing/2014/main" id="{9B02720D-9741-BA1D-5E1A-3F62EA3EA097}"/>
              </a:ext>
            </a:extLst>
          </p:cNvPr>
          <p:cNvSpPr txBox="1"/>
          <p:nvPr/>
        </p:nvSpPr>
        <p:spPr>
          <a:xfrm>
            <a:off x="7273463" y="1114321"/>
            <a:ext cx="492443" cy="461665"/>
          </a:xfrm>
          <a:prstGeom prst="rect">
            <a:avLst/>
          </a:prstGeom>
          <a:no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③</a:t>
            </a:r>
          </a:p>
        </p:txBody>
      </p:sp>
    </p:spTree>
    <p:extLst>
      <p:ext uri="{BB962C8B-B14F-4D97-AF65-F5344CB8AC3E}">
        <p14:creationId xmlns:p14="http://schemas.microsoft.com/office/powerpoint/2010/main" val="85282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42"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1000" fill="hold"/>
                                        <p:tgtEl>
                                          <p:spTgt spid="18"/>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1000"/>
                                        <p:tgtEl>
                                          <p:spTgt spid="25"/>
                                        </p:tgtEl>
                                      </p:cBhvr>
                                    </p:animEffect>
                                    <p:anim calcmode="lin" valueType="num">
                                      <p:cBhvr>
                                        <p:cTn id="65" dur="1000" fill="hold"/>
                                        <p:tgtEl>
                                          <p:spTgt spid="25"/>
                                        </p:tgtEl>
                                        <p:attrNameLst>
                                          <p:attrName>ppt_x</p:attrName>
                                        </p:attrNameLst>
                                      </p:cBhvr>
                                      <p:tavLst>
                                        <p:tav tm="0">
                                          <p:val>
                                            <p:strVal val="#ppt_x"/>
                                          </p:val>
                                        </p:tav>
                                        <p:tav tm="100000">
                                          <p:val>
                                            <p:strVal val="#ppt_x"/>
                                          </p:val>
                                        </p:tav>
                                      </p:tavLst>
                                    </p:anim>
                                    <p:anim calcmode="lin" valueType="num">
                                      <p:cBhvr>
                                        <p:cTn id="6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1000"/>
                                        <p:tgtEl>
                                          <p:spTgt spid="19"/>
                                        </p:tgtEl>
                                      </p:cBhvr>
                                    </p:animEffect>
                                    <p:anim calcmode="lin" valueType="num">
                                      <p:cBhvr>
                                        <p:cTn id="72" dur="1000" fill="hold"/>
                                        <p:tgtEl>
                                          <p:spTgt spid="19"/>
                                        </p:tgtEl>
                                        <p:attrNameLst>
                                          <p:attrName>ppt_x</p:attrName>
                                        </p:attrNameLst>
                                      </p:cBhvr>
                                      <p:tavLst>
                                        <p:tav tm="0">
                                          <p:val>
                                            <p:strVal val="#ppt_x"/>
                                          </p:val>
                                        </p:tav>
                                        <p:tav tm="100000">
                                          <p:val>
                                            <p:strVal val="#ppt_x"/>
                                          </p:val>
                                        </p:tav>
                                      </p:tavLst>
                                    </p:anim>
                                    <p:anim calcmode="lin" valueType="num">
                                      <p:cBhvr>
                                        <p:cTn id="73" dur="1000" fill="hold"/>
                                        <p:tgtEl>
                                          <p:spTgt spid="19"/>
                                        </p:tgtEl>
                                        <p:attrNameLst>
                                          <p:attrName>ppt_y</p:attrName>
                                        </p:attrNameLst>
                                      </p:cBhvr>
                                      <p:tavLst>
                                        <p:tav tm="0">
                                          <p:val>
                                            <p:strVal val="#ppt_y+.1"/>
                                          </p:val>
                                        </p:tav>
                                        <p:tav tm="100000">
                                          <p:val>
                                            <p:strVal val="#ppt_y"/>
                                          </p:val>
                                        </p:tav>
                                      </p:tavLst>
                                    </p:anim>
                                  </p:childTnLst>
                                </p:cTn>
                              </p:par>
                            </p:childTnLst>
                          </p:cTn>
                        </p:par>
                        <p:par>
                          <p:cTn id="74" fill="hold">
                            <p:stCondLst>
                              <p:cond delay="1000"/>
                            </p:stCondLst>
                            <p:childTnLst>
                              <p:par>
                                <p:cTn id="75" presetID="42" presetClass="entr" presetSubtype="0" fill="hold" nodeType="after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fade">
                                      <p:cBhvr>
                                        <p:cTn id="77" dur="1000"/>
                                        <p:tgtEl>
                                          <p:spTgt spid="9"/>
                                        </p:tgtEl>
                                      </p:cBhvr>
                                    </p:animEffect>
                                    <p:anim calcmode="lin" valueType="num">
                                      <p:cBhvr>
                                        <p:cTn id="78" dur="1000" fill="hold"/>
                                        <p:tgtEl>
                                          <p:spTgt spid="9"/>
                                        </p:tgtEl>
                                        <p:attrNameLst>
                                          <p:attrName>ppt_x</p:attrName>
                                        </p:attrNameLst>
                                      </p:cBhvr>
                                      <p:tavLst>
                                        <p:tav tm="0">
                                          <p:val>
                                            <p:strVal val="#ppt_x"/>
                                          </p:val>
                                        </p:tav>
                                        <p:tav tm="100000">
                                          <p:val>
                                            <p:strVal val="#ppt_x"/>
                                          </p:val>
                                        </p:tav>
                                      </p:tavLst>
                                    </p:anim>
                                    <p:anim calcmode="lin" valueType="num">
                                      <p:cBhvr>
                                        <p:cTn id="7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8" fill="hold" grpId="0" nodeType="clickEffect">
                                  <p:stCondLst>
                                    <p:cond delay="0"/>
                                  </p:stCondLst>
                                  <p:childTnLst>
                                    <p:set>
                                      <p:cBhvr>
                                        <p:cTn id="83" dur="1" fill="hold">
                                          <p:stCondLst>
                                            <p:cond delay="0"/>
                                          </p:stCondLst>
                                        </p:cTn>
                                        <p:tgtEl>
                                          <p:spTgt spid="12"/>
                                        </p:tgtEl>
                                        <p:attrNameLst>
                                          <p:attrName>style.visibility</p:attrName>
                                        </p:attrNameLst>
                                      </p:cBhvr>
                                      <p:to>
                                        <p:strVal val="visible"/>
                                      </p:to>
                                    </p:set>
                                    <p:anim calcmode="lin" valueType="num">
                                      <p:cBhvr additive="base">
                                        <p:cTn id="84" dur="500" fill="hold"/>
                                        <p:tgtEl>
                                          <p:spTgt spid="12"/>
                                        </p:tgtEl>
                                        <p:attrNameLst>
                                          <p:attrName>ppt_x</p:attrName>
                                        </p:attrNameLst>
                                      </p:cBhvr>
                                      <p:tavLst>
                                        <p:tav tm="0">
                                          <p:val>
                                            <p:strVal val="0-#ppt_w/2"/>
                                          </p:val>
                                        </p:tav>
                                        <p:tav tm="100000">
                                          <p:val>
                                            <p:strVal val="#ppt_x"/>
                                          </p:val>
                                        </p:tav>
                                      </p:tavLst>
                                    </p:anim>
                                    <p:anim calcmode="lin" valueType="num">
                                      <p:cBhvr additive="base">
                                        <p:cTn id="85" dur="500" fill="hold"/>
                                        <p:tgtEl>
                                          <p:spTgt spid="12"/>
                                        </p:tgtEl>
                                        <p:attrNameLst>
                                          <p:attrName>ppt_y</p:attrName>
                                        </p:attrNameLst>
                                      </p:cBhvr>
                                      <p:tavLst>
                                        <p:tav tm="0">
                                          <p:val>
                                            <p:strVal val="#ppt_y"/>
                                          </p:val>
                                        </p:tav>
                                        <p:tav tm="100000">
                                          <p:val>
                                            <p:strVal val="#ppt_y"/>
                                          </p:val>
                                        </p:tav>
                                      </p:tavLst>
                                    </p:anim>
                                  </p:childTnLst>
                                </p:cTn>
                              </p:par>
                            </p:childTnLst>
                          </p:cTn>
                        </p:par>
                        <p:par>
                          <p:cTn id="86" fill="hold">
                            <p:stCondLst>
                              <p:cond delay="500"/>
                            </p:stCondLst>
                            <p:childTnLst>
                              <p:par>
                                <p:cTn id="87" presetID="42" presetClass="entr" presetSubtype="0" fill="hold" grpId="0" nodeType="after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1000"/>
                                        <p:tgtEl>
                                          <p:spTgt spid="22"/>
                                        </p:tgtEl>
                                      </p:cBhvr>
                                    </p:animEffect>
                                    <p:anim calcmode="lin" valueType="num">
                                      <p:cBhvr>
                                        <p:cTn id="90" dur="1000" fill="hold"/>
                                        <p:tgtEl>
                                          <p:spTgt spid="22"/>
                                        </p:tgtEl>
                                        <p:attrNameLst>
                                          <p:attrName>ppt_x</p:attrName>
                                        </p:attrNameLst>
                                      </p:cBhvr>
                                      <p:tavLst>
                                        <p:tav tm="0">
                                          <p:val>
                                            <p:strVal val="#ppt_x"/>
                                          </p:val>
                                        </p:tav>
                                        <p:tav tm="100000">
                                          <p:val>
                                            <p:strVal val="#ppt_x"/>
                                          </p:val>
                                        </p:tav>
                                      </p:tavLst>
                                    </p:anim>
                                    <p:anim calcmode="lin" valueType="num">
                                      <p:cBhvr>
                                        <p:cTn id="9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fade">
                                      <p:cBhvr>
                                        <p:cTn id="96" dur="1000"/>
                                        <p:tgtEl>
                                          <p:spTgt spid="17"/>
                                        </p:tgtEl>
                                      </p:cBhvr>
                                    </p:animEffect>
                                    <p:anim calcmode="lin" valueType="num">
                                      <p:cBhvr>
                                        <p:cTn id="97" dur="1000" fill="hold"/>
                                        <p:tgtEl>
                                          <p:spTgt spid="17"/>
                                        </p:tgtEl>
                                        <p:attrNameLst>
                                          <p:attrName>ppt_x</p:attrName>
                                        </p:attrNameLst>
                                      </p:cBhvr>
                                      <p:tavLst>
                                        <p:tav tm="0">
                                          <p:val>
                                            <p:strVal val="#ppt_x"/>
                                          </p:val>
                                        </p:tav>
                                        <p:tav tm="100000">
                                          <p:val>
                                            <p:strVal val="#ppt_x"/>
                                          </p:val>
                                        </p:tav>
                                      </p:tavLst>
                                    </p:anim>
                                    <p:anim calcmode="lin" valueType="num">
                                      <p:cBhvr>
                                        <p:cTn id="98" dur="1000" fill="hold"/>
                                        <p:tgtEl>
                                          <p:spTgt spid="17"/>
                                        </p:tgtEl>
                                        <p:attrNameLst>
                                          <p:attrName>ppt_y</p:attrName>
                                        </p:attrNameLst>
                                      </p:cBhvr>
                                      <p:tavLst>
                                        <p:tav tm="0">
                                          <p:val>
                                            <p:strVal val="#ppt_y+.1"/>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7"/>
                                        </p:tgtEl>
                                        <p:attrNameLst>
                                          <p:attrName>style.visibility</p:attrName>
                                        </p:attrNameLst>
                                      </p:cBhvr>
                                      <p:to>
                                        <p:strVal val="visible"/>
                                      </p:to>
                                    </p:set>
                                    <p:anim calcmode="lin" valueType="num">
                                      <p:cBhvr additive="base">
                                        <p:cTn id="101" dur="500" fill="hold"/>
                                        <p:tgtEl>
                                          <p:spTgt spid="7"/>
                                        </p:tgtEl>
                                        <p:attrNameLst>
                                          <p:attrName>ppt_x</p:attrName>
                                        </p:attrNameLst>
                                      </p:cBhvr>
                                      <p:tavLst>
                                        <p:tav tm="0">
                                          <p:val>
                                            <p:strVal val="#ppt_x"/>
                                          </p:val>
                                        </p:tav>
                                        <p:tav tm="100000">
                                          <p:val>
                                            <p:strVal val="#ppt_x"/>
                                          </p:val>
                                        </p:tav>
                                      </p:tavLst>
                                    </p:anim>
                                    <p:anim calcmode="lin" valueType="num">
                                      <p:cBhvr additive="base">
                                        <p:cTn id="102" dur="500" fill="hold"/>
                                        <p:tgtEl>
                                          <p:spTgt spid="7"/>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8"/>
                                        </p:tgtEl>
                                        <p:attrNameLst>
                                          <p:attrName>style.visibility</p:attrName>
                                        </p:attrNameLst>
                                      </p:cBhvr>
                                      <p:to>
                                        <p:strVal val="visible"/>
                                      </p:to>
                                    </p:set>
                                    <p:anim calcmode="lin" valueType="num">
                                      <p:cBhvr additive="base">
                                        <p:cTn id="105" dur="500" fill="hold"/>
                                        <p:tgtEl>
                                          <p:spTgt spid="8"/>
                                        </p:tgtEl>
                                        <p:attrNameLst>
                                          <p:attrName>ppt_x</p:attrName>
                                        </p:attrNameLst>
                                      </p:cBhvr>
                                      <p:tavLst>
                                        <p:tav tm="0">
                                          <p:val>
                                            <p:strVal val="#ppt_x"/>
                                          </p:val>
                                        </p:tav>
                                        <p:tav tm="100000">
                                          <p:val>
                                            <p:strVal val="#ppt_x"/>
                                          </p:val>
                                        </p:tav>
                                      </p:tavLst>
                                    </p:anim>
                                    <p:anim calcmode="lin" valueType="num">
                                      <p:cBhvr additive="base">
                                        <p:cTn id="10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nodeType="clickEffect">
                                  <p:stCondLst>
                                    <p:cond delay="0"/>
                                  </p:stCondLst>
                                  <p:childTnLst>
                                    <p:set>
                                      <p:cBhvr>
                                        <p:cTn id="110" dur="1" fill="hold">
                                          <p:stCondLst>
                                            <p:cond delay="0"/>
                                          </p:stCondLst>
                                        </p:cTn>
                                        <p:tgtEl>
                                          <p:spTgt spid="20"/>
                                        </p:tgtEl>
                                        <p:attrNameLst>
                                          <p:attrName>style.visibility</p:attrName>
                                        </p:attrNameLst>
                                      </p:cBhvr>
                                      <p:to>
                                        <p:strVal val="visible"/>
                                      </p:to>
                                    </p:set>
                                    <p:animEffect transition="in" filter="fade">
                                      <p:cBhvr>
                                        <p:cTn id="111" dur="1000"/>
                                        <p:tgtEl>
                                          <p:spTgt spid="20"/>
                                        </p:tgtEl>
                                      </p:cBhvr>
                                    </p:animEffect>
                                    <p:anim calcmode="lin" valueType="num">
                                      <p:cBhvr>
                                        <p:cTn id="112" dur="1000" fill="hold"/>
                                        <p:tgtEl>
                                          <p:spTgt spid="20"/>
                                        </p:tgtEl>
                                        <p:attrNameLst>
                                          <p:attrName>ppt_x</p:attrName>
                                        </p:attrNameLst>
                                      </p:cBhvr>
                                      <p:tavLst>
                                        <p:tav tm="0">
                                          <p:val>
                                            <p:strVal val="#ppt_x"/>
                                          </p:val>
                                        </p:tav>
                                        <p:tav tm="100000">
                                          <p:val>
                                            <p:strVal val="#ppt_x"/>
                                          </p:val>
                                        </p:tav>
                                      </p:tavLst>
                                    </p:anim>
                                    <p:anim calcmode="lin" valueType="num">
                                      <p:cBhvr>
                                        <p:cTn id="113" dur="1000" fill="hold"/>
                                        <p:tgtEl>
                                          <p:spTgt spid="20"/>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21"/>
                                        </p:tgtEl>
                                        <p:attrNameLst>
                                          <p:attrName>style.visibility</p:attrName>
                                        </p:attrNameLst>
                                      </p:cBhvr>
                                      <p:to>
                                        <p:strVal val="visible"/>
                                      </p:to>
                                    </p:set>
                                    <p:animEffect transition="in" filter="fade">
                                      <p:cBhvr>
                                        <p:cTn id="116" dur="1000"/>
                                        <p:tgtEl>
                                          <p:spTgt spid="21"/>
                                        </p:tgtEl>
                                      </p:cBhvr>
                                    </p:animEffect>
                                    <p:anim calcmode="lin" valueType="num">
                                      <p:cBhvr>
                                        <p:cTn id="117" dur="1000" fill="hold"/>
                                        <p:tgtEl>
                                          <p:spTgt spid="21"/>
                                        </p:tgtEl>
                                        <p:attrNameLst>
                                          <p:attrName>ppt_x</p:attrName>
                                        </p:attrNameLst>
                                      </p:cBhvr>
                                      <p:tavLst>
                                        <p:tav tm="0">
                                          <p:val>
                                            <p:strVal val="#ppt_x"/>
                                          </p:val>
                                        </p:tav>
                                        <p:tav tm="100000">
                                          <p:val>
                                            <p:strVal val="#ppt_x"/>
                                          </p:val>
                                        </p:tav>
                                      </p:tavLst>
                                    </p:anim>
                                    <p:anim calcmode="lin" valueType="num">
                                      <p:cBhvr>
                                        <p:cTn id="11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8" fill="hold" grpId="0" nodeType="clickEffect">
                                  <p:stCondLst>
                                    <p:cond delay="0"/>
                                  </p:stCondLst>
                                  <p:childTnLst>
                                    <p:set>
                                      <p:cBhvr>
                                        <p:cTn id="122" dur="1" fill="hold">
                                          <p:stCondLst>
                                            <p:cond delay="0"/>
                                          </p:stCondLst>
                                        </p:cTn>
                                        <p:tgtEl>
                                          <p:spTgt spid="14"/>
                                        </p:tgtEl>
                                        <p:attrNameLst>
                                          <p:attrName>style.visibility</p:attrName>
                                        </p:attrNameLst>
                                      </p:cBhvr>
                                      <p:to>
                                        <p:strVal val="visible"/>
                                      </p:to>
                                    </p:set>
                                    <p:anim calcmode="lin" valueType="num">
                                      <p:cBhvr additive="base">
                                        <p:cTn id="123" dur="500" fill="hold"/>
                                        <p:tgtEl>
                                          <p:spTgt spid="14"/>
                                        </p:tgtEl>
                                        <p:attrNameLst>
                                          <p:attrName>ppt_x</p:attrName>
                                        </p:attrNameLst>
                                      </p:cBhvr>
                                      <p:tavLst>
                                        <p:tav tm="0">
                                          <p:val>
                                            <p:strVal val="0-#ppt_w/2"/>
                                          </p:val>
                                        </p:tav>
                                        <p:tav tm="100000">
                                          <p:val>
                                            <p:strVal val="#ppt_x"/>
                                          </p:val>
                                        </p:tav>
                                      </p:tavLst>
                                    </p:anim>
                                    <p:anim calcmode="lin" valueType="num">
                                      <p:cBhvr additive="base">
                                        <p:cTn id="124" dur="500" fill="hold"/>
                                        <p:tgtEl>
                                          <p:spTgt spid="14"/>
                                        </p:tgtEl>
                                        <p:attrNameLst>
                                          <p:attrName>ppt_y</p:attrName>
                                        </p:attrNameLst>
                                      </p:cBhvr>
                                      <p:tavLst>
                                        <p:tav tm="0">
                                          <p:val>
                                            <p:strVal val="#ppt_y"/>
                                          </p:val>
                                        </p:tav>
                                        <p:tav tm="100000">
                                          <p:val>
                                            <p:strVal val="#ppt_y"/>
                                          </p:val>
                                        </p:tav>
                                      </p:tavLst>
                                    </p:anim>
                                  </p:childTnLst>
                                </p:cTn>
                              </p:par>
                            </p:childTnLst>
                          </p:cTn>
                        </p:par>
                        <p:par>
                          <p:cTn id="125" fill="hold">
                            <p:stCondLst>
                              <p:cond delay="500"/>
                            </p:stCondLst>
                            <p:childTnLst>
                              <p:par>
                                <p:cTn id="126" presetID="42" presetClass="entr" presetSubtype="0" fill="hold" grpId="0" nodeType="afterEffect">
                                  <p:stCondLst>
                                    <p:cond delay="0"/>
                                  </p:stCondLst>
                                  <p:childTnLst>
                                    <p:set>
                                      <p:cBhvr>
                                        <p:cTn id="127" dur="1" fill="hold">
                                          <p:stCondLst>
                                            <p:cond delay="0"/>
                                          </p:stCondLst>
                                        </p:cTn>
                                        <p:tgtEl>
                                          <p:spTgt spid="23"/>
                                        </p:tgtEl>
                                        <p:attrNameLst>
                                          <p:attrName>style.visibility</p:attrName>
                                        </p:attrNameLst>
                                      </p:cBhvr>
                                      <p:to>
                                        <p:strVal val="visible"/>
                                      </p:to>
                                    </p:set>
                                    <p:animEffect transition="in" filter="fade">
                                      <p:cBhvr>
                                        <p:cTn id="128" dur="1000"/>
                                        <p:tgtEl>
                                          <p:spTgt spid="23"/>
                                        </p:tgtEl>
                                      </p:cBhvr>
                                    </p:animEffect>
                                    <p:anim calcmode="lin" valueType="num">
                                      <p:cBhvr>
                                        <p:cTn id="129" dur="1000" fill="hold"/>
                                        <p:tgtEl>
                                          <p:spTgt spid="23"/>
                                        </p:tgtEl>
                                        <p:attrNameLst>
                                          <p:attrName>ppt_x</p:attrName>
                                        </p:attrNameLst>
                                      </p:cBhvr>
                                      <p:tavLst>
                                        <p:tav tm="0">
                                          <p:val>
                                            <p:strVal val="#ppt_x"/>
                                          </p:val>
                                        </p:tav>
                                        <p:tav tm="100000">
                                          <p:val>
                                            <p:strVal val="#ppt_x"/>
                                          </p:val>
                                        </p:tav>
                                      </p:tavLst>
                                    </p:anim>
                                    <p:anim calcmode="lin" valueType="num">
                                      <p:cBhvr>
                                        <p:cTn id="1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3" grpId="0" animBg="1"/>
      <p:bldP spid="22" grpId="0" animBg="1"/>
      <p:bldP spid="23" grpId="0" animBg="1"/>
      <p:bldP spid="12" grpId="0" animBg="1"/>
      <p:bldP spid="14" grpId="0" animBg="1"/>
      <p:bldP spid="25" grpId="0" animBg="1"/>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8FF17-7236-3C3B-8BA6-BADA10393D57}"/>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1364ABC4-7E7C-3144-059B-B2D359A2196C}"/>
              </a:ext>
            </a:extLst>
          </p:cNvPr>
          <p:cNvPicPr>
            <a:picLocks noChangeAspect="1"/>
          </p:cNvPicPr>
          <p:nvPr/>
        </p:nvPicPr>
        <p:blipFill>
          <a:blip r:embed="rId2"/>
          <a:stretch>
            <a:fillRect/>
          </a:stretch>
        </p:blipFill>
        <p:spPr>
          <a:xfrm>
            <a:off x="94129" y="26894"/>
            <a:ext cx="8902752" cy="6858000"/>
          </a:xfrm>
          <a:prstGeom prst="rect">
            <a:avLst/>
          </a:prstGeom>
        </p:spPr>
      </p:pic>
    </p:spTree>
    <p:extLst>
      <p:ext uri="{BB962C8B-B14F-4D97-AF65-F5344CB8AC3E}">
        <p14:creationId xmlns:p14="http://schemas.microsoft.com/office/powerpoint/2010/main" val="97015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CFFC332E-E502-74E9-D61A-87BA8323D14A}"/>
              </a:ext>
            </a:extLst>
          </p:cNvPr>
          <p:cNvSpPr/>
          <p:nvPr/>
        </p:nvSpPr>
        <p:spPr>
          <a:xfrm>
            <a:off x="1089212" y="403413"/>
            <a:ext cx="3926541" cy="1075764"/>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E3463853-3529-6CD9-2014-9E8D51186904}"/>
              </a:ext>
            </a:extLst>
          </p:cNvPr>
          <p:cNvPicPr>
            <a:picLocks noChangeAspect="1"/>
          </p:cNvPicPr>
          <p:nvPr/>
        </p:nvPicPr>
        <p:blipFill>
          <a:blip r:embed="rId2"/>
          <a:stretch>
            <a:fillRect/>
          </a:stretch>
        </p:blipFill>
        <p:spPr>
          <a:xfrm>
            <a:off x="94129" y="26894"/>
            <a:ext cx="8902752" cy="6858000"/>
          </a:xfrm>
          <a:prstGeom prst="rect">
            <a:avLst/>
          </a:prstGeom>
        </p:spPr>
      </p:pic>
      <p:sp>
        <p:nvSpPr>
          <p:cNvPr id="4" name="正方形/長方形 3">
            <a:extLst>
              <a:ext uri="{FF2B5EF4-FFF2-40B4-BE49-F238E27FC236}">
                <a16:creationId xmlns:a16="http://schemas.microsoft.com/office/drawing/2014/main" id="{B1B36B3F-91BD-4673-0F1B-B7054753877B}"/>
              </a:ext>
            </a:extLst>
          </p:cNvPr>
          <p:cNvSpPr/>
          <p:nvPr/>
        </p:nvSpPr>
        <p:spPr>
          <a:xfrm>
            <a:off x="5015753" y="403413"/>
            <a:ext cx="3926541" cy="1075764"/>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D345CB8A-8BC2-E425-24EC-52E9BFE503CA}"/>
              </a:ext>
            </a:extLst>
          </p:cNvPr>
          <p:cNvPicPr>
            <a:picLocks noChangeAspect="1"/>
          </p:cNvPicPr>
          <p:nvPr/>
        </p:nvPicPr>
        <p:blipFill>
          <a:blip r:embed="rId3"/>
          <a:stretch>
            <a:fillRect/>
          </a:stretch>
        </p:blipFill>
        <p:spPr>
          <a:xfrm>
            <a:off x="94129" y="1855696"/>
            <a:ext cx="8096261" cy="1800476"/>
          </a:xfrm>
          <a:prstGeom prst="rect">
            <a:avLst/>
          </a:prstGeom>
        </p:spPr>
      </p:pic>
      <p:pic>
        <p:nvPicPr>
          <p:cNvPr id="15" name="図 14">
            <a:extLst>
              <a:ext uri="{FF2B5EF4-FFF2-40B4-BE49-F238E27FC236}">
                <a16:creationId xmlns:a16="http://schemas.microsoft.com/office/drawing/2014/main" id="{641ACB2B-5836-02C2-25DE-A565C616980E}"/>
              </a:ext>
            </a:extLst>
          </p:cNvPr>
          <p:cNvPicPr>
            <a:picLocks noChangeAspect="1"/>
          </p:cNvPicPr>
          <p:nvPr/>
        </p:nvPicPr>
        <p:blipFill>
          <a:blip r:embed="rId4"/>
          <a:stretch>
            <a:fillRect/>
          </a:stretch>
        </p:blipFill>
        <p:spPr>
          <a:xfrm>
            <a:off x="1250576" y="3927843"/>
            <a:ext cx="7746305" cy="2186921"/>
          </a:xfrm>
          <a:prstGeom prst="rect">
            <a:avLst/>
          </a:prstGeom>
        </p:spPr>
      </p:pic>
    </p:spTree>
    <p:extLst>
      <p:ext uri="{BB962C8B-B14F-4D97-AF65-F5344CB8AC3E}">
        <p14:creationId xmlns:p14="http://schemas.microsoft.com/office/powerpoint/2010/main" val="197680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E6DC064-FFF3-A7FD-20F8-47BE66F230F4}"/>
              </a:ext>
            </a:extLst>
          </p:cNvPr>
          <p:cNvSpPr txBox="1"/>
          <p:nvPr/>
        </p:nvSpPr>
        <p:spPr>
          <a:xfrm>
            <a:off x="483348" y="890802"/>
            <a:ext cx="7960658" cy="3908762"/>
          </a:xfrm>
          <a:prstGeom prst="rect">
            <a:avLst/>
          </a:prstGeom>
          <a:solidFill>
            <a:schemeClr val="accent6">
              <a:lumMod val="20000"/>
              <a:lumOff val="80000"/>
            </a:schemeClr>
          </a:solidFill>
        </p:spPr>
        <p:txBody>
          <a:bodyPr wrap="square">
            <a:spAutoFit/>
          </a:bodyPr>
          <a:lstStyle/>
          <a:p>
            <a:pPr algn="ctr"/>
            <a:endParaRPr lang="en-US" altLang="ja-JP" sz="2800" b="1" dirty="0">
              <a:latin typeface="AR P丸ゴシック体E" panose="020F0900000000000000" pitchFamily="50" charset="-128"/>
              <a:ea typeface="AR P丸ゴシック体E" panose="020F0900000000000000" pitchFamily="50" charset="-128"/>
            </a:endParaRPr>
          </a:p>
          <a:p>
            <a:pPr algn="ctr"/>
            <a:r>
              <a:rPr lang="ja-JP" altLang="en-US" sz="2800" b="1" dirty="0">
                <a:latin typeface="AR P丸ゴシック体E" panose="020F0900000000000000" pitchFamily="50" charset="-128"/>
                <a:ea typeface="AR P丸ゴシック体E" panose="020F0900000000000000" pitchFamily="50" charset="-128"/>
              </a:rPr>
              <a:t>○○小学校の研究主題</a:t>
            </a:r>
            <a:endParaRPr lang="en-US" altLang="ja-JP" sz="2800" b="1" dirty="0">
              <a:latin typeface="AR P丸ゴシック体E" panose="020F0900000000000000" pitchFamily="50" charset="-128"/>
              <a:ea typeface="AR P丸ゴシック体E" panose="020F0900000000000000" pitchFamily="50" charset="-128"/>
            </a:endParaRPr>
          </a:p>
          <a:p>
            <a:pPr algn="ctr"/>
            <a:endParaRPr lang="en-US" altLang="ja-JP" sz="2800" b="1" dirty="0">
              <a:latin typeface="AR P丸ゴシック体E" panose="020F0900000000000000" pitchFamily="50" charset="-128"/>
              <a:ea typeface="AR P丸ゴシック体E" panose="020F0900000000000000" pitchFamily="50" charset="-128"/>
            </a:endParaRPr>
          </a:p>
          <a:p>
            <a:pPr algn="ctr"/>
            <a:r>
              <a:rPr lang="en-US" altLang="ja-JP" sz="3200" b="1" dirty="0">
                <a:highlight>
                  <a:srgbClr val="FFFF00"/>
                </a:highlight>
                <a:latin typeface="AR P丸ゴシック体E" panose="020F0900000000000000" pitchFamily="50" charset="-128"/>
                <a:ea typeface="AR P丸ゴシック体E" panose="020F0900000000000000" pitchFamily="50" charset="-128"/>
              </a:rPr>
              <a:t>【</a:t>
            </a:r>
            <a:r>
              <a:rPr lang="ja-JP" altLang="en-US" sz="3200" b="1" dirty="0">
                <a:solidFill>
                  <a:srgbClr val="FF0000"/>
                </a:solidFill>
                <a:highlight>
                  <a:srgbClr val="FFFF00"/>
                </a:highlight>
                <a:latin typeface="AR P丸ゴシック体E" panose="020F0900000000000000" pitchFamily="50" charset="-128"/>
                <a:ea typeface="AR P丸ゴシック体E" panose="020F0900000000000000" pitchFamily="50" charset="-128"/>
              </a:rPr>
              <a:t>主体的に学びに向かい続ける</a:t>
            </a:r>
            <a:r>
              <a:rPr lang="ja-JP" altLang="en-US" sz="3200" b="1" dirty="0">
                <a:highlight>
                  <a:srgbClr val="FFFF00"/>
                </a:highlight>
                <a:latin typeface="AR P丸ゴシック体E" panose="020F0900000000000000" pitchFamily="50" charset="-128"/>
                <a:ea typeface="AR P丸ゴシック体E" panose="020F0900000000000000" pitchFamily="50" charset="-128"/>
              </a:rPr>
              <a:t>児童の育成</a:t>
            </a:r>
            <a:r>
              <a:rPr lang="en-US" altLang="ja-JP" sz="3200" b="1" dirty="0">
                <a:highlight>
                  <a:srgbClr val="FFFF00"/>
                </a:highlight>
                <a:latin typeface="AR P丸ゴシック体E" panose="020F0900000000000000" pitchFamily="50" charset="-128"/>
                <a:ea typeface="AR P丸ゴシック体E" panose="020F0900000000000000" pitchFamily="50" charset="-128"/>
              </a:rPr>
              <a:t>】</a:t>
            </a:r>
          </a:p>
          <a:p>
            <a:pPr algn="ctr"/>
            <a:endParaRPr kumimoji="1" lang="en-US" altLang="ja-JP" sz="3200" b="1" dirty="0">
              <a:latin typeface="AR P丸ゴシック体E" panose="020F0900000000000000" pitchFamily="50" charset="-128"/>
              <a:ea typeface="AR P丸ゴシック体E" panose="020F0900000000000000" pitchFamily="50" charset="-128"/>
            </a:endParaRPr>
          </a:p>
          <a:p>
            <a:pPr algn="ctr"/>
            <a:endParaRPr kumimoji="1" lang="en-US" altLang="ja-JP" sz="3200" b="1" dirty="0">
              <a:latin typeface="AR P丸ゴシック体E" panose="020F0900000000000000" pitchFamily="50" charset="-128"/>
              <a:ea typeface="AR P丸ゴシック体E" panose="020F0900000000000000" pitchFamily="50" charset="-128"/>
            </a:endParaRPr>
          </a:p>
          <a:p>
            <a:pPr algn="ctr"/>
            <a:r>
              <a:rPr kumimoji="1" lang="ja-JP" altLang="en-US" sz="2800" b="1" dirty="0">
                <a:latin typeface="AR P丸ゴシック体E" panose="020F0900000000000000" pitchFamily="50" charset="-128"/>
                <a:ea typeface="AR P丸ゴシック体E" panose="020F0900000000000000" pitchFamily="50" charset="-128"/>
              </a:rPr>
              <a:t>にはどんな意味や価値があるのでしょうか。</a:t>
            </a:r>
            <a:endParaRPr kumimoji="1" lang="en-US" altLang="ja-JP" sz="2800" b="1" dirty="0">
              <a:latin typeface="AR P丸ゴシック体E" panose="020F0900000000000000" pitchFamily="50" charset="-128"/>
              <a:ea typeface="AR P丸ゴシック体E" panose="020F0900000000000000" pitchFamily="50" charset="-128"/>
            </a:endParaRPr>
          </a:p>
          <a:p>
            <a:pPr algn="ctr"/>
            <a:r>
              <a:rPr kumimoji="1" lang="ja-JP" altLang="en-US" sz="3200" b="1" dirty="0">
                <a:solidFill>
                  <a:srgbClr val="FFFF00"/>
                </a:solidFill>
                <a:latin typeface="HGP創英角ｺﾞｼｯｸUB" panose="020B0900000000000000" pitchFamily="50" charset="-128"/>
                <a:ea typeface="HGP創英角ｺﾞｼｯｸUB" panose="020B0900000000000000" pitchFamily="50" charset="-128"/>
              </a:rPr>
              <a:t>　　　　　　</a:t>
            </a:r>
            <a:endParaRPr kumimoji="1" lang="en-US" altLang="ja-JP" sz="3200" b="1" dirty="0">
              <a:solidFill>
                <a:srgbClr val="FFFF00"/>
              </a:solidFill>
              <a:latin typeface="HGP創英角ｺﾞｼｯｸUB" panose="020B0900000000000000" pitchFamily="50" charset="-128"/>
              <a:ea typeface="HGP創英角ｺﾞｼｯｸUB" panose="020B0900000000000000" pitchFamily="50" charset="-128"/>
            </a:endParaRPr>
          </a:p>
          <a:p>
            <a:r>
              <a:rPr kumimoji="1" lang="ja-JP" altLang="en-US" sz="800" b="1" dirty="0">
                <a:solidFill>
                  <a:srgbClr val="FFFF00"/>
                </a:solidFill>
                <a:latin typeface="HGP創英角ｺﾞｼｯｸUB" panose="020B0900000000000000" pitchFamily="50" charset="-128"/>
                <a:ea typeface="HGP創英角ｺﾞｼｯｸUB" panose="020B0900000000000000" pitchFamily="50" charset="-128"/>
              </a:rPr>
              <a:t>　　　</a:t>
            </a:r>
            <a:endParaRPr kumimoji="1" lang="en-US" altLang="ja-JP" sz="800" b="1" dirty="0">
              <a:solidFill>
                <a:srgbClr val="FFFF00"/>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90087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44FCF-CB4D-EE40-0D9D-67E9BA06BC41}"/>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BA4B2748-7569-67AF-E85B-3CDB9CDBB4E5}"/>
              </a:ext>
            </a:extLst>
          </p:cNvPr>
          <p:cNvPicPr>
            <a:picLocks noChangeAspect="1"/>
          </p:cNvPicPr>
          <p:nvPr/>
        </p:nvPicPr>
        <p:blipFill>
          <a:blip r:embed="rId2"/>
          <a:stretch>
            <a:fillRect/>
          </a:stretch>
        </p:blipFill>
        <p:spPr>
          <a:xfrm>
            <a:off x="67237" y="0"/>
            <a:ext cx="8902752" cy="6858000"/>
          </a:xfrm>
          <a:prstGeom prst="rect">
            <a:avLst/>
          </a:prstGeom>
        </p:spPr>
      </p:pic>
      <p:sp>
        <p:nvSpPr>
          <p:cNvPr id="3" name="正方形/長方形 2">
            <a:extLst>
              <a:ext uri="{FF2B5EF4-FFF2-40B4-BE49-F238E27FC236}">
                <a16:creationId xmlns:a16="http://schemas.microsoft.com/office/drawing/2014/main" id="{6116BB38-CE15-21A0-027F-7D0DE8F48DBD}"/>
              </a:ext>
            </a:extLst>
          </p:cNvPr>
          <p:cNvSpPr/>
          <p:nvPr/>
        </p:nvSpPr>
        <p:spPr>
          <a:xfrm>
            <a:off x="67237" y="1398494"/>
            <a:ext cx="1116104" cy="3388659"/>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695C178F-409B-BE2E-96C3-1600558129BA}"/>
              </a:ext>
            </a:extLst>
          </p:cNvPr>
          <p:cNvSpPr/>
          <p:nvPr/>
        </p:nvSpPr>
        <p:spPr>
          <a:xfrm>
            <a:off x="53788" y="4787153"/>
            <a:ext cx="1116104" cy="1896035"/>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14DD1526-6CD2-FA50-4CEB-E5D20C61DA95}"/>
              </a:ext>
            </a:extLst>
          </p:cNvPr>
          <p:cNvSpPr/>
          <p:nvPr/>
        </p:nvSpPr>
        <p:spPr>
          <a:xfrm>
            <a:off x="1694329" y="1398494"/>
            <a:ext cx="2544296" cy="3523130"/>
          </a:xfrm>
          <a:prstGeom prst="rect">
            <a:avLst/>
          </a:prstGeom>
          <a:solidFill>
            <a:srgbClr val="FFFFFF"/>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latin typeface="AR P丸ゴシック体E" panose="020F0900000000000000" pitchFamily="50" charset="-128"/>
                <a:ea typeface="AR P丸ゴシック体E" panose="020F0900000000000000" pitchFamily="50" charset="-128"/>
              </a:rPr>
              <a:t>指導内容</a:t>
            </a:r>
            <a:endParaRPr kumimoji="1" lang="en-US" altLang="ja-JP" sz="2400"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000" dirty="0">
                <a:solidFill>
                  <a:schemeClr val="tx1"/>
                </a:solidFill>
                <a:latin typeface="AR P丸ゴシック体E" panose="020F0900000000000000" pitchFamily="50" charset="-128"/>
                <a:ea typeface="AR P丸ゴシック体E" panose="020F0900000000000000" pitchFamily="50" charset="-128"/>
              </a:rPr>
              <a:t>・理解させたいこと</a:t>
            </a:r>
            <a:endParaRPr kumimoji="1" lang="en-US" altLang="ja-JP" sz="2000"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000" dirty="0">
                <a:solidFill>
                  <a:schemeClr val="tx1"/>
                </a:solidFill>
                <a:latin typeface="AR P丸ゴシック体E" panose="020F0900000000000000" pitchFamily="50" charset="-128"/>
                <a:ea typeface="AR P丸ゴシック体E" panose="020F0900000000000000" pitchFamily="50" charset="-128"/>
              </a:rPr>
              <a:t>・高めたい能力</a:t>
            </a:r>
            <a:endParaRPr kumimoji="1" lang="en-US" altLang="ja-JP" sz="2000" dirty="0">
              <a:solidFill>
                <a:schemeClr val="tx1"/>
              </a:solidFill>
              <a:latin typeface="AR P丸ゴシック体E" panose="020F0900000000000000" pitchFamily="50" charset="-128"/>
              <a:ea typeface="AR P丸ゴシック体E" panose="020F0900000000000000" pitchFamily="50" charset="-128"/>
            </a:endParaRPr>
          </a:p>
          <a:p>
            <a:endParaRPr kumimoji="1" lang="en-US" altLang="ja-JP" sz="2000" dirty="0">
              <a:solidFill>
                <a:schemeClr val="tx1"/>
              </a:solidFill>
              <a:latin typeface="AR P丸ゴシック体E" panose="020F0900000000000000" pitchFamily="50" charset="-128"/>
              <a:ea typeface="AR P丸ゴシック体E" panose="020F0900000000000000" pitchFamily="50" charset="-128"/>
            </a:endParaRPr>
          </a:p>
          <a:p>
            <a:endParaRPr kumimoji="1" lang="en-US" altLang="ja-JP" sz="2000"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400" dirty="0">
                <a:solidFill>
                  <a:schemeClr val="tx1"/>
                </a:solidFill>
                <a:latin typeface="AR P丸ゴシック体E" panose="020F0900000000000000" pitchFamily="50" charset="-128"/>
                <a:ea typeface="AR P丸ゴシック体E" panose="020F0900000000000000" pitchFamily="50" charset="-128"/>
              </a:rPr>
              <a:t>学習活動</a:t>
            </a:r>
            <a:endParaRPr kumimoji="1" lang="en-US" altLang="ja-JP" sz="2400"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000" dirty="0">
                <a:solidFill>
                  <a:schemeClr val="tx1"/>
                </a:solidFill>
                <a:latin typeface="AR P丸ゴシック体E" panose="020F0900000000000000" pitchFamily="50" charset="-128"/>
                <a:ea typeface="AR P丸ゴシック体E" panose="020F0900000000000000" pitchFamily="50" charset="-128"/>
              </a:rPr>
              <a:t>・活動内容</a:t>
            </a:r>
            <a:endParaRPr kumimoji="1" lang="en-US" altLang="ja-JP" sz="2000"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000" dirty="0">
                <a:solidFill>
                  <a:schemeClr val="tx1"/>
                </a:solidFill>
                <a:latin typeface="AR P丸ゴシック体E" panose="020F0900000000000000" pitchFamily="50" charset="-128"/>
                <a:ea typeface="AR P丸ゴシック体E" panose="020F0900000000000000" pitchFamily="50" charset="-128"/>
              </a:rPr>
              <a:t>・活動形態</a:t>
            </a:r>
            <a:endParaRPr kumimoji="1" lang="en-US" altLang="ja-JP" sz="2000"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400" dirty="0">
                <a:solidFill>
                  <a:schemeClr val="tx1"/>
                </a:solidFill>
                <a:latin typeface="AR P丸ゴシック体E" panose="020F0900000000000000" pitchFamily="50" charset="-128"/>
                <a:ea typeface="AR P丸ゴシック体E" panose="020F0900000000000000" pitchFamily="50" charset="-128"/>
              </a:rPr>
              <a:t>時間数（　）</a:t>
            </a:r>
            <a:endParaRPr kumimoji="1" lang="en-US" altLang="ja-JP" sz="2400" dirty="0">
              <a:solidFill>
                <a:schemeClr val="tx1"/>
              </a:solidFill>
              <a:latin typeface="AR P丸ゴシック体E" panose="020F0900000000000000" pitchFamily="50" charset="-128"/>
              <a:ea typeface="AR P丸ゴシック体E" panose="020F0900000000000000" pitchFamily="50" charset="-128"/>
            </a:endParaRPr>
          </a:p>
          <a:p>
            <a:endParaRPr kumimoji="1" lang="ja-JP" altLang="en-US" sz="2400" dirty="0">
              <a:solidFill>
                <a:schemeClr val="tx1"/>
              </a:solidFill>
              <a:latin typeface="AR P丸ゴシック体E" panose="020F0900000000000000" pitchFamily="50" charset="-128"/>
              <a:ea typeface="AR P丸ゴシック体E" panose="020F0900000000000000" pitchFamily="50" charset="-128"/>
            </a:endParaRPr>
          </a:p>
        </p:txBody>
      </p:sp>
      <p:sp>
        <p:nvSpPr>
          <p:cNvPr id="6" name="正方形/長方形 5">
            <a:extLst>
              <a:ext uri="{FF2B5EF4-FFF2-40B4-BE49-F238E27FC236}">
                <a16:creationId xmlns:a16="http://schemas.microsoft.com/office/drawing/2014/main" id="{AE959349-0411-EDA4-9F43-1D0CB50437C9}"/>
              </a:ext>
            </a:extLst>
          </p:cNvPr>
          <p:cNvSpPr/>
          <p:nvPr/>
        </p:nvSpPr>
        <p:spPr>
          <a:xfrm>
            <a:off x="4666129" y="2138088"/>
            <a:ext cx="2715746" cy="4468340"/>
          </a:xfrm>
          <a:prstGeom prst="rect">
            <a:avLst/>
          </a:prstGeom>
          <a:solidFill>
            <a:srgbClr val="FFFFFF"/>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latin typeface="AR P丸ゴシック体E" panose="020F0900000000000000" pitchFamily="50" charset="-128"/>
                <a:ea typeface="AR P丸ゴシック体E" panose="020F0900000000000000" pitchFamily="50" charset="-128"/>
              </a:rPr>
              <a:t>教科等横断的な</a:t>
            </a:r>
            <a:endParaRPr kumimoji="1" lang="en-US" altLang="ja-JP" sz="2400"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400" dirty="0">
                <a:solidFill>
                  <a:schemeClr val="tx1"/>
                </a:solidFill>
                <a:latin typeface="AR P丸ゴシック体E" panose="020F0900000000000000" pitchFamily="50" charset="-128"/>
                <a:ea typeface="AR P丸ゴシック体E" panose="020F0900000000000000" pitchFamily="50" charset="-128"/>
              </a:rPr>
              <a:t>つながり</a:t>
            </a:r>
            <a:endParaRPr kumimoji="1" lang="en-US" altLang="ja-JP" sz="2400"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000" dirty="0">
                <a:solidFill>
                  <a:schemeClr val="tx1"/>
                </a:solidFill>
                <a:latin typeface="AR P丸ゴシック体E" panose="020F0900000000000000" pitchFamily="50" charset="-128"/>
                <a:ea typeface="AR P丸ゴシック体E" panose="020F0900000000000000" pitchFamily="50" charset="-128"/>
              </a:rPr>
              <a:t>　　　</a:t>
            </a:r>
            <a:endParaRPr kumimoji="1" lang="en-US" altLang="ja-JP" sz="2000"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000" dirty="0">
                <a:solidFill>
                  <a:schemeClr val="tx1"/>
                </a:solidFill>
                <a:latin typeface="AR P丸ゴシック体E" panose="020F0900000000000000" pitchFamily="50" charset="-128"/>
                <a:ea typeface="AR P丸ゴシック体E" panose="020F0900000000000000" pitchFamily="50" charset="-128"/>
              </a:rPr>
              <a:t>　</a:t>
            </a:r>
            <a:endParaRPr kumimoji="1" lang="en-US" altLang="ja-JP" sz="2000"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400" dirty="0">
                <a:solidFill>
                  <a:schemeClr val="tx1"/>
                </a:solidFill>
                <a:latin typeface="AR P丸ゴシック体E" panose="020F0900000000000000" pitchFamily="50" charset="-128"/>
                <a:ea typeface="AR P丸ゴシック体E" panose="020F0900000000000000" pitchFamily="50" charset="-128"/>
              </a:rPr>
              <a:t>開かれた学び</a:t>
            </a:r>
            <a:endParaRPr kumimoji="1" lang="en-US" altLang="ja-JP" sz="2400"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000" dirty="0">
                <a:solidFill>
                  <a:schemeClr val="tx1"/>
                </a:solidFill>
                <a:latin typeface="AR P丸ゴシック体E" panose="020F0900000000000000" pitchFamily="50" charset="-128"/>
                <a:ea typeface="AR P丸ゴシック体E" panose="020F0900000000000000" pitchFamily="50" charset="-128"/>
              </a:rPr>
              <a:t>・保護者・地域・企業</a:t>
            </a:r>
            <a:endParaRPr kumimoji="1" lang="en-US" altLang="ja-JP" sz="2000"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000" dirty="0">
                <a:solidFill>
                  <a:schemeClr val="tx1"/>
                </a:solidFill>
                <a:latin typeface="AR P丸ゴシック体E" panose="020F0900000000000000" pitchFamily="50" charset="-128"/>
                <a:ea typeface="AR P丸ゴシック体E" panose="020F0900000000000000" pitchFamily="50" charset="-128"/>
              </a:rPr>
              <a:t>・関係機関との連携</a:t>
            </a:r>
            <a:endParaRPr kumimoji="1" lang="en-US" altLang="ja-JP" sz="2000" dirty="0">
              <a:solidFill>
                <a:schemeClr val="tx1"/>
              </a:solidFill>
              <a:latin typeface="AR P丸ゴシック体E" panose="020F0900000000000000" pitchFamily="50" charset="-128"/>
              <a:ea typeface="AR P丸ゴシック体E" panose="020F0900000000000000" pitchFamily="50" charset="-128"/>
            </a:endParaRPr>
          </a:p>
          <a:p>
            <a:endParaRPr kumimoji="1" lang="en-US" altLang="ja-JP" sz="2000" dirty="0">
              <a:solidFill>
                <a:schemeClr val="tx1"/>
              </a:solidFill>
              <a:latin typeface="AR P丸ゴシック体E" panose="020F0900000000000000" pitchFamily="50" charset="-128"/>
              <a:ea typeface="AR P丸ゴシック体E" panose="020F0900000000000000" pitchFamily="50" charset="-128"/>
            </a:endParaRPr>
          </a:p>
          <a:p>
            <a:endParaRPr kumimoji="1" lang="en-US" altLang="ja-JP" sz="2000"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400" dirty="0">
                <a:solidFill>
                  <a:schemeClr val="tx1"/>
                </a:solidFill>
                <a:latin typeface="AR P丸ゴシック体E" panose="020F0900000000000000" pitchFamily="50" charset="-128"/>
                <a:ea typeface="AR P丸ゴシック体E" panose="020F0900000000000000" pitchFamily="50" charset="-128"/>
              </a:rPr>
              <a:t>教師の働きかけ</a:t>
            </a:r>
            <a:endParaRPr kumimoji="1" lang="en-US" altLang="ja-JP" sz="2400"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000" dirty="0">
                <a:solidFill>
                  <a:schemeClr val="tx1"/>
                </a:solidFill>
                <a:latin typeface="AR P丸ゴシック体E" panose="020F0900000000000000" pitchFamily="50" charset="-128"/>
                <a:ea typeface="AR P丸ゴシック体E" panose="020F0900000000000000" pitchFamily="50" charset="-128"/>
              </a:rPr>
              <a:t>・発問、助言、資料　</a:t>
            </a:r>
            <a:endParaRPr kumimoji="1" lang="en-US" altLang="ja-JP" sz="2000"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000" dirty="0">
                <a:solidFill>
                  <a:schemeClr val="tx1"/>
                </a:solidFill>
                <a:latin typeface="AR P丸ゴシック体E" panose="020F0900000000000000" pitchFamily="50" charset="-128"/>
                <a:ea typeface="AR P丸ゴシック体E" panose="020F0900000000000000" pitchFamily="50" charset="-128"/>
              </a:rPr>
              <a:t>・評価</a:t>
            </a:r>
            <a:endParaRPr kumimoji="1" lang="en-US" altLang="ja-JP" sz="2000"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400" dirty="0">
                <a:solidFill>
                  <a:schemeClr val="tx1"/>
                </a:solidFill>
                <a:latin typeface="AR P丸ゴシック体E" panose="020F0900000000000000" pitchFamily="50" charset="-128"/>
                <a:ea typeface="AR P丸ゴシック体E" panose="020F0900000000000000" pitchFamily="50" charset="-128"/>
              </a:rPr>
              <a:t>　</a:t>
            </a:r>
          </a:p>
        </p:txBody>
      </p:sp>
      <p:cxnSp>
        <p:nvCxnSpPr>
          <p:cNvPr id="8" name="直線コネクタ 7">
            <a:extLst>
              <a:ext uri="{FF2B5EF4-FFF2-40B4-BE49-F238E27FC236}">
                <a16:creationId xmlns:a16="http://schemas.microsoft.com/office/drawing/2014/main" id="{1F9C1352-4B44-FF4C-C4F9-0036691BF48F}"/>
              </a:ext>
            </a:extLst>
          </p:cNvPr>
          <p:cNvCxnSpPr>
            <a:cxnSpLocks/>
          </p:cNvCxnSpPr>
          <p:nvPr/>
        </p:nvCxnSpPr>
        <p:spPr>
          <a:xfrm>
            <a:off x="1694329" y="3036234"/>
            <a:ext cx="254429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A1A666D3-C654-AF00-8C1B-A96C79E99001}"/>
              </a:ext>
            </a:extLst>
          </p:cNvPr>
          <p:cNvCxnSpPr>
            <a:cxnSpLocks/>
          </p:cNvCxnSpPr>
          <p:nvPr/>
        </p:nvCxnSpPr>
        <p:spPr>
          <a:xfrm>
            <a:off x="4666129" y="3539938"/>
            <a:ext cx="271574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3D3B3D75-1C82-AF38-55DB-8FC884A289CE}"/>
              </a:ext>
            </a:extLst>
          </p:cNvPr>
          <p:cNvCxnSpPr>
            <a:cxnSpLocks/>
          </p:cNvCxnSpPr>
          <p:nvPr/>
        </p:nvCxnSpPr>
        <p:spPr>
          <a:xfrm>
            <a:off x="4666129" y="5065059"/>
            <a:ext cx="271574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451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ED49CAB-071F-D6C4-D35F-99B64A7BCFBA}"/>
              </a:ext>
            </a:extLst>
          </p:cNvPr>
          <p:cNvPicPr>
            <a:picLocks noChangeAspect="1"/>
          </p:cNvPicPr>
          <p:nvPr/>
        </p:nvPicPr>
        <p:blipFill>
          <a:blip r:embed="rId2"/>
          <a:stretch>
            <a:fillRect/>
          </a:stretch>
        </p:blipFill>
        <p:spPr>
          <a:xfrm>
            <a:off x="120624" y="0"/>
            <a:ext cx="8902752" cy="6858000"/>
          </a:xfrm>
          <a:prstGeom prst="rect">
            <a:avLst/>
          </a:prstGeom>
        </p:spPr>
      </p:pic>
    </p:spTree>
    <p:extLst>
      <p:ext uri="{BB962C8B-B14F-4D97-AF65-F5344CB8AC3E}">
        <p14:creationId xmlns:p14="http://schemas.microsoft.com/office/powerpoint/2010/main" val="248629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38BC5-FB99-25A2-7446-8F57507A9FA5}"/>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8C6A781D-16E0-7A23-A0B1-C2CF05932F97}"/>
              </a:ext>
            </a:extLst>
          </p:cNvPr>
          <p:cNvPicPr>
            <a:picLocks noChangeAspect="1"/>
          </p:cNvPicPr>
          <p:nvPr/>
        </p:nvPicPr>
        <p:blipFill>
          <a:blip r:embed="rId2"/>
          <a:stretch>
            <a:fillRect/>
          </a:stretch>
        </p:blipFill>
        <p:spPr>
          <a:xfrm>
            <a:off x="120624" y="0"/>
            <a:ext cx="8902752" cy="6858000"/>
          </a:xfrm>
          <a:prstGeom prst="rect">
            <a:avLst/>
          </a:prstGeom>
        </p:spPr>
      </p:pic>
      <p:sp>
        <p:nvSpPr>
          <p:cNvPr id="6" name="吹き出し: 四角形 5">
            <a:extLst>
              <a:ext uri="{FF2B5EF4-FFF2-40B4-BE49-F238E27FC236}">
                <a16:creationId xmlns:a16="http://schemas.microsoft.com/office/drawing/2014/main" id="{90EDCA2B-7A05-29A1-E562-ED44C7DDF99B}"/>
              </a:ext>
            </a:extLst>
          </p:cNvPr>
          <p:cNvSpPr/>
          <p:nvPr/>
        </p:nvSpPr>
        <p:spPr>
          <a:xfrm>
            <a:off x="4281141" y="336176"/>
            <a:ext cx="4742235" cy="2151530"/>
          </a:xfrm>
          <a:prstGeom prst="wedgeRectCallout">
            <a:avLst>
              <a:gd name="adj1" fmla="val -35925"/>
              <a:gd name="adj2" fmla="val 88273"/>
            </a:avLst>
          </a:prstGeom>
          <a:solidFill>
            <a:srgbClr val="FFF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latin typeface="AR P丸ゴシック体E" panose="020F0900000000000000" pitchFamily="50" charset="-128"/>
                <a:ea typeface="AR P丸ゴシック体E" panose="020F0900000000000000" pitchFamily="50" charset="-128"/>
              </a:rPr>
              <a:t>●「考える」というのは活動として見えないから、「考えたことをメモに書いて仲間と共有する」など、目に見える活動として書いておくこと</a:t>
            </a:r>
          </a:p>
        </p:txBody>
      </p:sp>
      <p:sp>
        <p:nvSpPr>
          <p:cNvPr id="4" name="吹き出し: 四角形 3">
            <a:extLst>
              <a:ext uri="{FF2B5EF4-FFF2-40B4-BE49-F238E27FC236}">
                <a16:creationId xmlns:a16="http://schemas.microsoft.com/office/drawing/2014/main" id="{69B4E680-5461-6D2A-E524-B04046E0A63F}"/>
              </a:ext>
            </a:extLst>
          </p:cNvPr>
          <p:cNvSpPr/>
          <p:nvPr/>
        </p:nvSpPr>
        <p:spPr>
          <a:xfrm>
            <a:off x="3693952" y="4605618"/>
            <a:ext cx="4742235" cy="2151530"/>
          </a:xfrm>
          <a:prstGeom prst="wedgeRectCallout">
            <a:avLst>
              <a:gd name="adj1" fmla="val 36383"/>
              <a:gd name="adj2" fmla="val -75477"/>
            </a:avLst>
          </a:prstGeom>
          <a:solidFill>
            <a:srgbClr val="FFF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latin typeface="AR P丸ゴシック体E" panose="020F0900000000000000" pitchFamily="50" charset="-128"/>
                <a:ea typeface="AR P丸ゴシック体E" panose="020F0900000000000000" pitchFamily="50" charset="-128"/>
              </a:rPr>
              <a:t>●この表はどこから書き始めても良い。最後の活動をこうしたいから・・と決めて書き込み、そこに向かって初めに何するか考えるというのもあり。</a:t>
            </a:r>
          </a:p>
        </p:txBody>
      </p:sp>
    </p:spTree>
    <p:extLst>
      <p:ext uri="{BB962C8B-B14F-4D97-AF65-F5344CB8AC3E}">
        <p14:creationId xmlns:p14="http://schemas.microsoft.com/office/powerpoint/2010/main" val="383002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0B0F54B-7785-AC18-BD09-DBE39362AAEF}"/>
              </a:ext>
            </a:extLst>
          </p:cNvPr>
          <p:cNvSpPr txBox="1"/>
          <p:nvPr/>
        </p:nvSpPr>
        <p:spPr>
          <a:xfrm>
            <a:off x="660512" y="605118"/>
            <a:ext cx="7822975" cy="5693866"/>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単元展開計画表ができたら、それを分かりやすく</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レイアウトするのも可能になる。</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研究発表などでかっこよく表示・・・なども可能に。</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いずれにしても、主体的・対話的で深い学びが</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しっかりと計画できていなければ、授業が成立し</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ないので、子どもたちの心を読み切れることが</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a:latin typeface="AR P丸ゴシック体E" panose="020F0900000000000000" pitchFamily="50" charset="-128"/>
                <a:ea typeface="AR P丸ゴシック体E" panose="020F0900000000000000" pitchFamily="50" charset="-128"/>
              </a:rPr>
              <a:t>大切ってことです。</a:t>
            </a:r>
            <a:endParaRPr kumimoji="1" lang="ja-JP" altLang="en-US" sz="28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3953376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16153BE0-EA5B-3773-FCC1-20DEAE3AB873}"/>
              </a:ext>
            </a:extLst>
          </p:cNvPr>
          <p:cNvSpPr/>
          <p:nvPr/>
        </p:nvSpPr>
        <p:spPr>
          <a:xfrm>
            <a:off x="8212532" y="626344"/>
            <a:ext cx="1055351" cy="6115050"/>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7C725178-9EF2-CEC6-6A62-48D41E402392}"/>
              </a:ext>
            </a:extLst>
          </p:cNvPr>
          <p:cNvSpPr/>
          <p:nvPr/>
        </p:nvSpPr>
        <p:spPr>
          <a:xfrm>
            <a:off x="6589579" y="623884"/>
            <a:ext cx="1623215" cy="6115050"/>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77D58EB9-E49C-885E-1AB2-0F07D67C1535}"/>
              </a:ext>
            </a:extLst>
          </p:cNvPr>
          <p:cNvSpPr/>
          <p:nvPr/>
        </p:nvSpPr>
        <p:spPr>
          <a:xfrm>
            <a:off x="4965555" y="628652"/>
            <a:ext cx="1623215" cy="6115050"/>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ABFA3B2C-1636-8A74-26CF-4858BFD3EB11}"/>
              </a:ext>
            </a:extLst>
          </p:cNvPr>
          <p:cNvSpPr/>
          <p:nvPr/>
        </p:nvSpPr>
        <p:spPr>
          <a:xfrm>
            <a:off x="3355295" y="628652"/>
            <a:ext cx="1623215" cy="6115050"/>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0B92C535-BA18-5722-F888-35470A474959}"/>
              </a:ext>
            </a:extLst>
          </p:cNvPr>
          <p:cNvSpPr/>
          <p:nvPr/>
        </p:nvSpPr>
        <p:spPr>
          <a:xfrm>
            <a:off x="1728808" y="628652"/>
            <a:ext cx="1623215" cy="6115050"/>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正方形/長方形 11">
            <a:extLst>
              <a:ext uri="{FF2B5EF4-FFF2-40B4-BE49-F238E27FC236}">
                <a16:creationId xmlns:a16="http://schemas.microsoft.com/office/drawing/2014/main" id="{E2C8352E-27CE-DF81-5205-D7328A78E399}"/>
              </a:ext>
            </a:extLst>
          </p:cNvPr>
          <p:cNvSpPr/>
          <p:nvPr/>
        </p:nvSpPr>
        <p:spPr>
          <a:xfrm>
            <a:off x="105574" y="328615"/>
            <a:ext cx="1623215" cy="300038"/>
          </a:xfrm>
          <a:prstGeom prst="rect">
            <a:avLst/>
          </a:prstGeom>
          <a:solidFill>
            <a:srgbClr val="F7FDB9"/>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６月</a:t>
            </a:r>
          </a:p>
        </p:txBody>
      </p:sp>
      <p:sp>
        <p:nvSpPr>
          <p:cNvPr id="13" name="正方形/長方形 12">
            <a:extLst>
              <a:ext uri="{FF2B5EF4-FFF2-40B4-BE49-F238E27FC236}">
                <a16:creationId xmlns:a16="http://schemas.microsoft.com/office/drawing/2014/main" id="{A372FF64-B607-9C7F-A185-20A28CD8A7EF}"/>
              </a:ext>
            </a:extLst>
          </p:cNvPr>
          <p:cNvSpPr/>
          <p:nvPr/>
        </p:nvSpPr>
        <p:spPr>
          <a:xfrm>
            <a:off x="105574" y="628652"/>
            <a:ext cx="1623215" cy="6115050"/>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吹き出し: 四角形 6">
            <a:extLst>
              <a:ext uri="{FF2B5EF4-FFF2-40B4-BE49-F238E27FC236}">
                <a16:creationId xmlns:a16="http://schemas.microsoft.com/office/drawing/2014/main" id="{2445C7C4-4CA0-4C32-EFFF-D7A0304C5936}"/>
              </a:ext>
            </a:extLst>
          </p:cNvPr>
          <p:cNvSpPr/>
          <p:nvPr/>
        </p:nvSpPr>
        <p:spPr>
          <a:xfrm>
            <a:off x="105573" y="736667"/>
            <a:ext cx="1979317" cy="2200698"/>
          </a:xfrm>
          <a:prstGeom prst="wedgeRectCallout">
            <a:avLst>
              <a:gd name="adj1" fmla="val -22192"/>
              <a:gd name="adj2" fmla="val 57612"/>
            </a:avLst>
          </a:prstGeom>
          <a:solidFill>
            <a:srgbClr val="E5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・夢の給食メニュー</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・給食にはたくさんの工夫や努力が込められている</a:t>
            </a:r>
            <a:r>
              <a:rPr kumimoji="1" lang="en-US" altLang="ja-JP" sz="1400" dirty="0">
                <a:solidFill>
                  <a:schemeClr val="tx1"/>
                </a:solidFill>
                <a:latin typeface="AR P丸ゴシック体M" panose="020F0600000000000000" pitchFamily="50" charset="-128"/>
                <a:ea typeface="AR P丸ゴシック体M" panose="020F0600000000000000" pitchFamily="50" charset="-128"/>
              </a:rPr>
              <a:t>.</a:t>
            </a: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・自分たちも食べ残しで食品ロスに関わっている</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・身の回りにどんな食品ロスがあるか予想し、実際に調べたい</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・実際に調査しまとめる</a:t>
            </a:r>
          </a:p>
        </p:txBody>
      </p:sp>
      <p:sp>
        <p:nvSpPr>
          <p:cNvPr id="8" name="吹き出し: 四角形 7">
            <a:extLst>
              <a:ext uri="{FF2B5EF4-FFF2-40B4-BE49-F238E27FC236}">
                <a16:creationId xmlns:a16="http://schemas.microsoft.com/office/drawing/2014/main" id="{04960EAC-71F4-44FF-355D-658593C806CD}"/>
              </a:ext>
            </a:extLst>
          </p:cNvPr>
          <p:cNvSpPr/>
          <p:nvPr/>
        </p:nvSpPr>
        <p:spPr>
          <a:xfrm>
            <a:off x="2152651" y="736667"/>
            <a:ext cx="1894677" cy="2200698"/>
          </a:xfrm>
          <a:prstGeom prst="wedgeRectCallout">
            <a:avLst>
              <a:gd name="adj1" fmla="val -20833"/>
              <a:gd name="adj2" fmla="val 60056"/>
            </a:avLst>
          </a:prstGeom>
          <a:solidFill>
            <a:srgbClr val="E5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・地域の農家やスーパーにはどのような食品ロス問題があり、どのような工夫や対策をしているのか、見学を通して調べる</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・家庭での食品ロスについて調べまとめる</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・自分たちにできそうなことを考える</a:t>
            </a:r>
          </a:p>
        </p:txBody>
      </p:sp>
      <p:sp>
        <p:nvSpPr>
          <p:cNvPr id="9" name="吹き出し: 四角形 8">
            <a:extLst>
              <a:ext uri="{FF2B5EF4-FFF2-40B4-BE49-F238E27FC236}">
                <a16:creationId xmlns:a16="http://schemas.microsoft.com/office/drawing/2014/main" id="{CC57D918-FA47-9ECF-E171-AE05F84B78A6}"/>
              </a:ext>
            </a:extLst>
          </p:cNvPr>
          <p:cNvSpPr/>
          <p:nvPr/>
        </p:nvSpPr>
        <p:spPr>
          <a:xfrm>
            <a:off x="4276739" y="731899"/>
            <a:ext cx="1894677" cy="1612244"/>
          </a:xfrm>
          <a:prstGeom prst="wedgeRectCallout">
            <a:avLst/>
          </a:prstGeom>
          <a:solidFill>
            <a:srgbClr val="E5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・段ボールコンポストの役割や可能性について知り、実際に作って使ってみる</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・地域の農家やスーパーの取り組みの意味について話し合う</a:t>
            </a:r>
          </a:p>
        </p:txBody>
      </p:sp>
      <p:sp>
        <p:nvSpPr>
          <p:cNvPr id="10" name="吹き出し: 四角形 9">
            <a:extLst>
              <a:ext uri="{FF2B5EF4-FFF2-40B4-BE49-F238E27FC236}">
                <a16:creationId xmlns:a16="http://schemas.microsoft.com/office/drawing/2014/main" id="{CF24D7F2-53BE-784A-2A35-B650CAE9ABAB}"/>
              </a:ext>
            </a:extLst>
          </p:cNvPr>
          <p:cNvSpPr/>
          <p:nvPr/>
        </p:nvSpPr>
        <p:spPr>
          <a:xfrm>
            <a:off x="6400826" y="721813"/>
            <a:ext cx="1894677" cy="1355276"/>
          </a:xfrm>
          <a:prstGeom prst="wedgeRectCallout">
            <a:avLst/>
          </a:prstGeom>
          <a:solidFill>
            <a:srgbClr val="E5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・段ボールコンポストで作ったたい肥の活用</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・地域の農家やスーパーの取り組みの意味について発信する</a:t>
            </a:r>
          </a:p>
        </p:txBody>
      </p:sp>
      <p:sp>
        <p:nvSpPr>
          <p:cNvPr id="14" name="正方形/長方形 13">
            <a:extLst>
              <a:ext uri="{FF2B5EF4-FFF2-40B4-BE49-F238E27FC236}">
                <a16:creationId xmlns:a16="http://schemas.microsoft.com/office/drawing/2014/main" id="{217F9FDE-8B39-6809-0B5F-90042F5AAB7C}"/>
              </a:ext>
            </a:extLst>
          </p:cNvPr>
          <p:cNvSpPr/>
          <p:nvPr/>
        </p:nvSpPr>
        <p:spPr>
          <a:xfrm>
            <a:off x="1728302" y="328615"/>
            <a:ext cx="1623215" cy="300038"/>
          </a:xfrm>
          <a:prstGeom prst="rect">
            <a:avLst/>
          </a:prstGeom>
          <a:solidFill>
            <a:srgbClr val="F7FDB9"/>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７月</a:t>
            </a:r>
          </a:p>
        </p:txBody>
      </p:sp>
      <p:sp>
        <p:nvSpPr>
          <p:cNvPr id="16" name="正方形/長方形 15">
            <a:extLst>
              <a:ext uri="{FF2B5EF4-FFF2-40B4-BE49-F238E27FC236}">
                <a16:creationId xmlns:a16="http://schemas.microsoft.com/office/drawing/2014/main" id="{1629ED10-4CE6-D1AD-0BA7-E45DDC4D8CB5}"/>
              </a:ext>
            </a:extLst>
          </p:cNvPr>
          <p:cNvSpPr/>
          <p:nvPr/>
        </p:nvSpPr>
        <p:spPr>
          <a:xfrm>
            <a:off x="3355295" y="328615"/>
            <a:ext cx="1623215" cy="300038"/>
          </a:xfrm>
          <a:prstGeom prst="rect">
            <a:avLst/>
          </a:prstGeom>
          <a:solidFill>
            <a:srgbClr val="F7FDB9"/>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８月</a:t>
            </a:r>
          </a:p>
        </p:txBody>
      </p:sp>
      <p:sp>
        <p:nvSpPr>
          <p:cNvPr id="18" name="正方形/長方形 17">
            <a:extLst>
              <a:ext uri="{FF2B5EF4-FFF2-40B4-BE49-F238E27FC236}">
                <a16:creationId xmlns:a16="http://schemas.microsoft.com/office/drawing/2014/main" id="{37039102-9372-052D-8598-D370CF4DC956}"/>
              </a:ext>
            </a:extLst>
          </p:cNvPr>
          <p:cNvSpPr/>
          <p:nvPr/>
        </p:nvSpPr>
        <p:spPr>
          <a:xfrm>
            <a:off x="4978510" y="326323"/>
            <a:ext cx="1623215" cy="300038"/>
          </a:xfrm>
          <a:prstGeom prst="rect">
            <a:avLst/>
          </a:prstGeom>
          <a:solidFill>
            <a:srgbClr val="F7FDB9"/>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９月</a:t>
            </a:r>
          </a:p>
        </p:txBody>
      </p:sp>
      <p:sp>
        <p:nvSpPr>
          <p:cNvPr id="20" name="正方形/長方形 19">
            <a:extLst>
              <a:ext uri="{FF2B5EF4-FFF2-40B4-BE49-F238E27FC236}">
                <a16:creationId xmlns:a16="http://schemas.microsoft.com/office/drawing/2014/main" id="{76F898EA-E2D7-AC8C-AD63-E0A9F518B2A4}"/>
              </a:ext>
            </a:extLst>
          </p:cNvPr>
          <p:cNvSpPr/>
          <p:nvPr/>
        </p:nvSpPr>
        <p:spPr>
          <a:xfrm>
            <a:off x="6588246" y="321555"/>
            <a:ext cx="1623215" cy="300038"/>
          </a:xfrm>
          <a:prstGeom prst="rect">
            <a:avLst/>
          </a:prstGeom>
          <a:solidFill>
            <a:srgbClr val="F7FDB9"/>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１０月</a:t>
            </a:r>
          </a:p>
        </p:txBody>
      </p:sp>
      <p:sp>
        <p:nvSpPr>
          <p:cNvPr id="24" name="正方形/長方形 23">
            <a:extLst>
              <a:ext uri="{FF2B5EF4-FFF2-40B4-BE49-F238E27FC236}">
                <a16:creationId xmlns:a16="http://schemas.microsoft.com/office/drawing/2014/main" id="{80E209E9-B51B-388C-DDFC-350AFDCF542F}"/>
              </a:ext>
            </a:extLst>
          </p:cNvPr>
          <p:cNvSpPr/>
          <p:nvPr/>
        </p:nvSpPr>
        <p:spPr>
          <a:xfrm>
            <a:off x="8210974" y="331075"/>
            <a:ext cx="933027" cy="300038"/>
          </a:xfrm>
          <a:prstGeom prst="rect">
            <a:avLst/>
          </a:prstGeom>
          <a:solidFill>
            <a:srgbClr val="F7FDB9"/>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１１</a:t>
            </a:r>
          </a:p>
        </p:txBody>
      </p:sp>
      <p:sp>
        <p:nvSpPr>
          <p:cNvPr id="26" name="吹き出し: 角を丸めた四角形 25">
            <a:extLst>
              <a:ext uri="{FF2B5EF4-FFF2-40B4-BE49-F238E27FC236}">
                <a16:creationId xmlns:a16="http://schemas.microsoft.com/office/drawing/2014/main" id="{F51FE94B-0269-158E-0BE3-3366E0CA6D9C}"/>
              </a:ext>
            </a:extLst>
          </p:cNvPr>
          <p:cNvSpPr/>
          <p:nvPr/>
        </p:nvSpPr>
        <p:spPr>
          <a:xfrm>
            <a:off x="3330466" y="4584844"/>
            <a:ext cx="2228957" cy="1204796"/>
          </a:xfrm>
          <a:prstGeom prst="wedgeRoundRectCallout">
            <a:avLst>
              <a:gd name="adj1" fmla="val -26197"/>
              <a:gd name="adj2" fmla="val -75443"/>
              <a:gd name="adj3" fmla="val 16667"/>
            </a:avLst>
          </a:prstGeom>
          <a:solidFill>
            <a:srgbClr val="FFF2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国語</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メモの工夫・伝えたいことをはっきりさせて書こう・</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道徳</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インタビューのマナー</a:t>
            </a:r>
          </a:p>
        </p:txBody>
      </p:sp>
      <p:sp>
        <p:nvSpPr>
          <p:cNvPr id="27" name="吹き出し: 角を丸めた四角形 26">
            <a:extLst>
              <a:ext uri="{FF2B5EF4-FFF2-40B4-BE49-F238E27FC236}">
                <a16:creationId xmlns:a16="http://schemas.microsoft.com/office/drawing/2014/main" id="{26429F7B-7369-DC9E-2B2D-B88EA99C0CD6}"/>
              </a:ext>
            </a:extLst>
          </p:cNvPr>
          <p:cNvSpPr/>
          <p:nvPr/>
        </p:nvSpPr>
        <p:spPr>
          <a:xfrm>
            <a:off x="1860371" y="4559571"/>
            <a:ext cx="1109039" cy="726974"/>
          </a:xfrm>
          <a:prstGeom prst="wedgeRoundRectCallout">
            <a:avLst>
              <a:gd name="adj1" fmla="val 15245"/>
              <a:gd name="adj2" fmla="val -85531"/>
              <a:gd name="adj3" fmla="val 16667"/>
            </a:avLst>
          </a:prstGeom>
          <a:solidFill>
            <a:srgbClr val="FFF2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社会</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はたらく人のしごと</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p:txBody>
      </p:sp>
      <p:sp>
        <p:nvSpPr>
          <p:cNvPr id="29" name="吹き出し: 四角形 28">
            <a:extLst>
              <a:ext uri="{FF2B5EF4-FFF2-40B4-BE49-F238E27FC236}">
                <a16:creationId xmlns:a16="http://schemas.microsoft.com/office/drawing/2014/main" id="{54E0C024-BD6D-6D0C-AE28-1AA501FC5CC9}"/>
              </a:ext>
            </a:extLst>
          </p:cNvPr>
          <p:cNvSpPr/>
          <p:nvPr/>
        </p:nvSpPr>
        <p:spPr>
          <a:xfrm>
            <a:off x="153708" y="5915028"/>
            <a:ext cx="2165158" cy="726974"/>
          </a:xfrm>
          <a:prstGeom prst="wedgeRectCallout">
            <a:avLst>
              <a:gd name="adj1" fmla="val -36393"/>
              <a:gd name="adj2" fmla="val -273342"/>
            </a:avLst>
          </a:prstGeom>
          <a:solidFill>
            <a:srgbClr val="CDFA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栄養士・給食調理員</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給食には様々な工夫や努力が込められている</a:t>
            </a:r>
          </a:p>
        </p:txBody>
      </p:sp>
      <p:sp>
        <p:nvSpPr>
          <p:cNvPr id="30" name="吹き出し: 角を丸めた四角形 29">
            <a:extLst>
              <a:ext uri="{FF2B5EF4-FFF2-40B4-BE49-F238E27FC236}">
                <a16:creationId xmlns:a16="http://schemas.microsoft.com/office/drawing/2014/main" id="{10DA1A1C-F24E-05A0-90C8-957EE650E0E4}"/>
              </a:ext>
            </a:extLst>
          </p:cNvPr>
          <p:cNvSpPr/>
          <p:nvPr/>
        </p:nvSpPr>
        <p:spPr>
          <a:xfrm>
            <a:off x="739698" y="4574835"/>
            <a:ext cx="982633" cy="574574"/>
          </a:xfrm>
          <a:prstGeom prst="wedgeRoundRectCallout">
            <a:avLst>
              <a:gd name="adj1" fmla="val -22682"/>
              <a:gd name="adj2" fmla="val -99281"/>
              <a:gd name="adj3" fmla="val 16667"/>
            </a:avLst>
          </a:prstGeom>
          <a:solidFill>
            <a:srgbClr val="FFF2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理科</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たねまき</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p:txBody>
      </p:sp>
      <p:sp>
        <p:nvSpPr>
          <p:cNvPr id="31" name="吹き出し: 四角形 30">
            <a:extLst>
              <a:ext uri="{FF2B5EF4-FFF2-40B4-BE49-F238E27FC236}">
                <a16:creationId xmlns:a16="http://schemas.microsoft.com/office/drawing/2014/main" id="{14328FD3-A9B3-09AA-AAE5-D797487778BB}"/>
              </a:ext>
            </a:extLst>
          </p:cNvPr>
          <p:cNvSpPr/>
          <p:nvPr/>
        </p:nvSpPr>
        <p:spPr>
          <a:xfrm>
            <a:off x="2406842" y="5936452"/>
            <a:ext cx="2003759" cy="726974"/>
          </a:xfrm>
          <a:prstGeom prst="wedgeRectCallout">
            <a:avLst>
              <a:gd name="adj1" fmla="val -7751"/>
              <a:gd name="adj2" fmla="val -276695"/>
            </a:avLst>
          </a:prstGeom>
          <a:solidFill>
            <a:srgbClr val="CDFA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地域の農家・スーパー</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農作業体験、店の見学</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p:txBody>
      </p:sp>
      <p:sp>
        <p:nvSpPr>
          <p:cNvPr id="32" name="テキスト ボックス 31">
            <a:extLst>
              <a:ext uri="{FF2B5EF4-FFF2-40B4-BE49-F238E27FC236}">
                <a16:creationId xmlns:a16="http://schemas.microsoft.com/office/drawing/2014/main" id="{594A2E9E-B3BE-3837-8B79-A117CF4C50C2}"/>
              </a:ext>
            </a:extLst>
          </p:cNvPr>
          <p:cNvSpPr txBox="1"/>
          <p:nvPr/>
        </p:nvSpPr>
        <p:spPr>
          <a:xfrm>
            <a:off x="144043" y="7230"/>
            <a:ext cx="5057795" cy="307777"/>
          </a:xfrm>
          <a:prstGeom prst="rect">
            <a:avLst/>
          </a:prstGeom>
          <a:noFill/>
        </p:spPr>
        <p:txBody>
          <a:bodyPr wrap="none" rtlCol="0">
            <a:spAutoFit/>
          </a:bodyPr>
          <a:lstStyle/>
          <a:p>
            <a:r>
              <a:rPr kumimoji="1" lang="ja-JP" altLang="en-US" sz="1400" b="1" dirty="0">
                <a:latin typeface="AR P丸ゴシック体M" panose="020F0600000000000000" pitchFamily="50" charset="-128"/>
                <a:ea typeface="AR P丸ゴシック体M" panose="020F0600000000000000" pitchFamily="50" charset="-128"/>
              </a:rPr>
              <a:t>２０２４年度　３年 </a:t>
            </a:r>
            <a:r>
              <a:rPr kumimoji="1" lang="ja-JP" altLang="en-US" sz="1400" b="1" dirty="0">
                <a:highlight>
                  <a:srgbClr val="FFFF00"/>
                </a:highlight>
                <a:latin typeface="AR P丸ゴシック体M" panose="020F0600000000000000" pitchFamily="50" charset="-128"/>
                <a:ea typeface="AR P丸ゴシック体M" panose="020F0600000000000000" pitchFamily="50" charset="-128"/>
              </a:rPr>
              <a:t>ＥＳＤストーリーマップ</a:t>
            </a:r>
            <a:r>
              <a:rPr kumimoji="1" lang="ja-JP" altLang="en-US" sz="1400" b="1" dirty="0">
                <a:latin typeface="AR P丸ゴシック体M" panose="020F0600000000000000" pitchFamily="50" charset="-128"/>
                <a:ea typeface="AR P丸ゴシック体M" panose="020F0600000000000000" pitchFamily="50" charset="-128"/>
              </a:rPr>
              <a:t>「食品ロスって何だろう」</a:t>
            </a:r>
          </a:p>
        </p:txBody>
      </p:sp>
      <p:sp>
        <p:nvSpPr>
          <p:cNvPr id="33" name="テキスト ボックス 32">
            <a:extLst>
              <a:ext uri="{FF2B5EF4-FFF2-40B4-BE49-F238E27FC236}">
                <a16:creationId xmlns:a16="http://schemas.microsoft.com/office/drawing/2014/main" id="{8FBADBD4-F89A-2FF7-CE22-E496A34828DE}"/>
              </a:ext>
            </a:extLst>
          </p:cNvPr>
          <p:cNvSpPr txBox="1"/>
          <p:nvPr/>
        </p:nvSpPr>
        <p:spPr>
          <a:xfrm>
            <a:off x="5196314" y="1"/>
            <a:ext cx="4071567" cy="307777"/>
          </a:xfrm>
          <a:prstGeom prst="rect">
            <a:avLst/>
          </a:prstGeom>
          <a:noFill/>
        </p:spPr>
        <p:txBody>
          <a:bodyPr wrap="square" rtlCol="0">
            <a:spAutoFit/>
          </a:bodyPr>
          <a:lstStyle/>
          <a:p>
            <a:r>
              <a:rPr kumimoji="1" lang="ja-JP" altLang="en-US" sz="1400" b="1" dirty="0">
                <a:latin typeface="AR P丸ゴシック体M" panose="020F0600000000000000" pitchFamily="50" charset="-128"/>
                <a:ea typeface="AR P丸ゴシック体M" panose="020F0600000000000000" pitchFamily="50" charset="-128"/>
              </a:rPr>
              <a:t>小平市立第五小学校　２０２４年１１月１５日研究発表</a:t>
            </a:r>
          </a:p>
        </p:txBody>
      </p:sp>
      <p:sp>
        <p:nvSpPr>
          <p:cNvPr id="5" name="吹き出し: 四角形 4">
            <a:extLst>
              <a:ext uri="{FF2B5EF4-FFF2-40B4-BE49-F238E27FC236}">
                <a16:creationId xmlns:a16="http://schemas.microsoft.com/office/drawing/2014/main" id="{86C4E99B-D65E-63C9-A8F4-A376AE907D13}"/>
              </a:ext>
            </a:extLst>
          </p:cNvPr>
          <p:cNvSpPr/>
          <p:nvPr/>
        </p:nvSpPr>
        <p:spPr>
          <a:xfrm>
            <a:off x="5599549" y="5628535"/>
            <a:ext cx="1749405" cy="1004945"/>
          </a:xfrm>
          <a:prstGeom prst="wedgeRectCallout">
            <a:avLst>
              <a:gd name="adj1" fmla="val 71795"/>
              <a:gd name="adj2" fmla="val -188900"/>
            </a:avLst>
          </a:prstGeom>
          <a:solidFill>
            <a:srgbClr val="CDFA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スーパー</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売り場へのポップなどの掲示</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p:txBody>
      </p:sp>
      <p:sp>
        <p:nvSpPr>
          <p:cNvPr id="11" name="吹き出し: 四角形 10">
            <a:extLst>
              <a:ext uri="{FF2B5EF4-FFF2-40B4-BE49-F238E27FC236}">
                <a16:creationId xmlns:a16="http://schemas.microsoft.com/office/drawing/2014/main" id="{ACF19F59-8AF0-2642-CEA0-B19A9F962113}"/>
              </a:ext>
            </a:extLst>
          </p:cNvPr>
          <p:cNvSpPr/>
          <p:nvPr/>
        </p:nvSpPr>
        <p:spPr>
          <a:xfrm>
            <a:off x="7485783" y="5357813"/>
            <a:ext cx="1547435" cy="1291325"/>
          </a:xfrm>
          <a:prstGeom prst="wedgeRectCallout">
            <a:avLst>
              <a:gd name="adj1" fmla="val 3116"/>
              <a:gd name="adj2" fmla="val -133789"/>
            </a:avLst>
          </a:prstGeom>
          <a:solidFill>
            <a:srgbClr val="CDFA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保護者や青対小・農家など地域の方を招き、「もったいないを広げよう」の会、開催</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p:txBody>
      </p:sp>
      <p:sp>
        <p:nvSpPr>
          <p:cNvPr id="22" name="矢印: 五方向 21">
            <a:extLst>
              <a:ext uri="{FF2B5EF4-FFF2-40B4-BE49-F238E27FC236}">
                <a16:creationId xmlns:a16="http://schemas.microsoft.com/office/drawing/2014/main" id="{3C446D65-6371-FA5F-FCC5-8F37D1E0F184}"/>
              </a:ext>
            </a:extLst>
          </p:cNvPr>
          <p:cNvSpPr/>
          <p:nvPr/>
        </p:nvSpPr>
        <p:spPr>
          <a:xfrm>
            <a:off x="120150" y="3152869"/>
            <a:ext cx="2520640" cy="1096454"/>
          </a:xfrm>
          <a:prstGeom prst="homePlat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第１次（１０時間）</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身近な食品ロスについて</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b="1" dirty="0">
                <a:solidFill>
                  <a:schemeClr val="tx1"/>
                </a:solidFill>
                <a:highlight>
                  <a:srgbClr val="FFFF00"/>
                </a:highlight>
                <a:latin typeface="AR P丸ゴシック体M" panose="020F0600000000000000" pitchFamily="50" charset="-128"/>
                <a:ea typeface="AR P丸ゴシック体M" panose="020F0600000000000000" pitchFamily="50" charset="-128"/>
              </a:rPr>
              <a:t>問題に気づこう</a:t>
            </a:r>
            <a:endParaRPr kumimoji="1" lang="ja-JP" altLang="en-US" b="1" dirty="0">
              <a:solidFill>
                <a:schemeClr val="tx1"/>
              </a:solidFill>
              <a:highlight>
                <a:srgbClr val="FFFF00"/>
              </a:highlight>
            </a:endParaRPr>
          </a:p>
        </p:txBody>
      </p:sp>
      <p:sp>
        <p:nvSpPr>
          <p:cNvPr id="23" name="矢印: 山形 22">
            <a:extLst>
              <a:ext uri="{FF2B5EF4-FFF2-40B4-BE49-F238E27FC236}">
                <a16:creationId xmlns:a16="http://schemas.microsoft.com/office/drawing/2014/main" id="{6B1CB018-5EA4-60F6-9790-8289B88D6503}"/>
              </a:ext>
            </a:extLst>
          </p:cNvPr>
          <p:cNvSpPr/>
          <p:nvPr/>
        </p:nvSpPr>
        <p:spPr>
          <a:xfrm>
            <a:off x="2201614" y="3163078"/>
            <a:ext cx="2729586" cy="1096454"/>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第２次（２０時間）</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地域の食品ロスについて</a:t>
            </a:r>
            <a:r>
              <a:rPr kumimoji="1" lang="ja-JP" altLang="en-US" sz="1400" b="1" dirty="0">
                <a:solidFill>
                  <a:schemeClr val="tx1"/>
                </a:solidFill>
                <a:highlight>
                  <a:srgbClr val="FFFF00"/>
                </a:highlight>
                <a:latin typeface="AR P丸ゴシック体M" panose="020F0600000000000000" pitchFamily="50" charset="-128"/>
                <a:ea typeface="AR P丸ゴシック体M" panose="020F0600000000000000" pitchFamily="50" charset="-128"/>
              </a:rPr>
              <a:t>調べよう</a:t>
            </a:r>
          </a:p>
        </p:txBody>
      </p:sp>
      <p:sp>
        <p:nvSpPr>
          <p:cNvPr id="34" name="矢印: 山形 33">
            <a:extLst>
              <a:ext uri="{FF2B5EF4-FFF2-40B4-BE49-F238E27FC236}">
                <a16:creationId xmlns:a16="http://schemas.microsoft.com/office/drawing/2014/main" id="{8F6481F6-0662-398E-B465-7E20F81D97F5}"/>
              </a:ext>
            </a:extLst>
          </p:cNvPr>
          <p:cNvSpPr/>
          <p:nvPr/>
        </p:nvSpPr>
        <p:spPr>
          <a:xfrm>
            <a:off x="4501879" y="3163078"/>
            <a:ext cx="2910519" cy="1096454"/>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第３次（１０時間）</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b="1" dirty="0">
                <a:solidFill>
                  <a:schemeClr val="tx1"/>
                </a:solidFill>
                <a:latin typeface="AR P丸ゴシック体M" panose="020F0600000000000000" pitchFamily="50" charset="-128"/>
                <a:ea typeface="AR P丸ゴシック体M" panose="020F0600000000000000" pitchFamily="50" charset="-128"/>
              </a:rPr>
              <a:t>地域の方たちに何をどう、伝えたらいいのか</a:t>
            </a:r>
            <a:r>
              <a:rPr kumimoji="1" lang="ja-JP" altLang="en-US" sz="1400" b="1" dirty="0">
                <a:solidFill>
                  <a:schemeClr val="tx1"/>
                </a:solidFill>
                <a:highlight>
                  <a:srgbClr val="FFFF00"/>
                </a:highlight>
                <a:latin typeface="AR P丸ゴシック体M" panose="020F0600000000000000" pitchFamily="50" charset="-128"/>
                <a:ea typeface="AR P丸ゴシック体M" panose="020F0600000000000000" pitchFamily="50" charset="-128"/>
              </a:rPr>
              <a:t>案を出し合い、検討しよう</a:t>
            </a:r>
          </a:p>
        </p:txBody>
      </p:sp>
      <p:sp>
        <p:nvSpPr>
          <p:cNvPr id="35" name="矢印: 山形 34">
            <a:extLst>
              <a:ext uri="{FF2B5EF4-FFF2-40B4-BE49-F238E27FC236}">
                <a16:creationId xmlns:a16="http://schemas.microsoft.com/office/drawing/2014/main" id="{70C8687A-1410-AB1D-AD7B-7D32DD3241E8}"/>
              </a:ext>
            </a:extLst>
          </p:cNvPr>
          <p:cNvSpPr/>
          <p:nvPr/>
        </p:nvSpPr>
        <p:spPr>
          <a:xfrm>
            <a:off x="6964968" y="3181445"/>
            <a:ext cx="2179032" cy="1096454"/>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第４次</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b="1" dirty="0">
                <a:solidFill>
                  <a:schemeClr val="tx1"/>
                </a:solidFill>
                <a:latin typeface="AR P丸ゴシック体M" panose="020F0600000000000000" pitchFamily="50" charset="-128"/>
                <a:ea typeface="AR P丸ゴシック体M" panose="020F0600000000000000" pitchFamily="50" charset="-128"/>
              </a:rPr>
              <a:t>（家庭や地域に向けて</a:t>
            </a:r>
            <a:r>
              <a:rPr kumimoji="1" lang="ja-JP" altLang="en-US" sz="1400" b="1" dirty="0">
                <a:solidFill>
                  <a:schemeClr val="tx1"/>
                </a:solidFill>
                <a:highlight>
                  <a:srgbClr val="FFFF00"/>
                </a:highlight>
                <a:latin typeface="AR P丸ゴシック体M" panose="020F0600000000000000" pitchFamily="50" charset="-128"/>
                <a:ea typeface="AR P丸ゴシック体M" panose="020F0600000000000000" pitchFamily="50" charset="-128"/>
              </a:rPr>
              <a:t>発信しよう</a:t>
            </a:r>
            <a:r>
              <a:rPr kumimoji="1" lang="ja-JP" altLang="en-US" sz="1400" b="1" dirty="0">
                <a:solidFill>
                  <a:schemeClr val="tx1"/>
                </a:solidFill>
                <a:latin typeface="AR P丸ゴシック体M" panose="020F0600000000000000" pitchFamily="50" charset="-128"/>
                <a:ea typeface="AR P丸ゴシック体M" panose="020F0600000000000000" pitchFamily="50" charset="-128"/>
              </a:rPr>
              <a:t>）</a:t>
            </a:r>
            <a:endParaRPr kumimoji="1" lang="en-US" altLang="ja-JP" sz="1400" b="1" dirty="0">
              <a:solidFill>
                <a:schemeClr val="tx1"/>
              </a:solidFill>
              <a:latin typeface="AR P丸ゴシック体M" panose="020F0600000000000000" pitchFamily="50" charset="-128"/>
              <a:ea typeface="AR P丸ゴシック体M" panose="020F0600000000000000" pitchFamily="50" charset="-128"/>
            </a:endParaRPr>
          </a:p>
        </p:txBody>
      </p:sp>
      <p:sp>
        <p:nvSpPr>
          <p:cNvPr id="36" name="吹き出し: 角を丸めた四角形 35">
            <a:extLst>
              <a:ext uri="{FF2B5EF4-FFF2-40B4-BE49-F238E27FC236}">
                <a16:creationId xmlns:a16="http://schemas.microsoft.com/office/drawing/2014/main" id="{746DAA62-196D-8AA6-A799-85FD73EEA005}"/>
              </a:ext>
            </a:extLst>
          </p:cNvPr>
          <p:cNvSpPr/>
          <p:nvPr/>
        </p:nvSpPr>
        <p:spPr>
          <a:xfrm>
            <a:off x="5599549" y="4581193"/>
            <a:ext cx="1332833" cy="655708"/>
          </a:xfrm>
          <a:prstGeom prst="wedgeRoundRectCallout">
            <a:avLst>
              <a:gd name="adj1" fmla="val 8813"/>
              <a:gd name="adj2" fmla="val -98605"/>
              <a:gd name="adj3" fmla="val 16667"/>
            </a:avLst>
          </a:prstGeom>
          <a:solidFill>
            <a:srgbClr val="FFF2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算数</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表と棒グラフ</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p:txBody>
      </p:sp>
      <p:sp>
        <p:nvSpPr>
          <p:cNvPr id="2" name="テキスト ボックス 1">
            <a:extLst>
              <a:ext uri="{FF2B5EF4-FFF2-40B4-BE49-F238E27FC236}">
                <a16:creationId xmlns:a16="http://schemas.microsoft.com/office/drawing/2014/main" id="{69EDDBF7-23F5-BDC1-B34C-94AB97EBF327}"/>
              </a:ext>
            </a:extLst>
          </p:cNvPr>
          <p:cNvSpPr txBox="1"/>
          <p:nvPr/>
        </p:nvSpPr>
        <p:spPr>
          <a:xfrm>
            <a:off x="594171" y="3195106"/>
            <a:ext cx="5464958" cy="461665"/>
          </a:xfrm>
          <a:prstGeom prst="rect">
            <a:avLst/>
          </a:prstGeom>
          <a:solidFill>
            <a:srgbClr val="FFFF00"/>
          </a:solidFill>
          <a:ln>
            <a:solidFill>
              <a:schemeClr val="tx1"/>
            </a:solidFill>
          </a:ln>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探究的・問題解決的な学習過程があって</a:t>
            </a:r>
          </a:p>
        </p:txBody>
      </p:sp>
      <p:sp>
        <p:nvSpPr>
          <p:cNvPr id="3" name="テキスト ボックス 2">
            <a:extLst>
              <a:ext uri="{FF2B5EF4-FFF2-40B4-BE49-F238E27FC236}">
                <a16:creationId xmlns:a16="http://schemas.microsoft.com/office/drawing/2014/main" id="{B5A69691-062C-89EF-9D9F-B87D8D902BC6}"/>
              </a:ext>
            </a:extLst>
          </p:cNvPr>
          <p:cNvSpPr txBox="1"/>
          <p:nvPr/>
        </p:nvSpPr>
        <p:spPr>
          <a:xfrm>
            <a:off x="542500" y="954270"/>
            <a:ext cx="4849404" cy="461665"/>
          </a:xfrm>
          <a:prstGeom prst="rect">
            <a:avLst/>
          </a:prstGeom>
          <a:solidFill>
            <a:srgbClr val="FFFF00"/>
          </a:solidFill>
          <a:ln>
            <a:solidFill>
              <a:schemeClr val="tx1"/>
            </a:solidFill>
          </a:ln>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主体的・対話的な学習活動があって</a:t>
            </a:r>
          </a:p>
        </p:txBody>
      </p:sp>
      <p:sp>
        <p:nvSpPr>
          <p:cNvPr id="4" name="テキスト ボックス 3">
            <a:extLst>
              <a:ext uri="{FF2B5EF4-FFF2-40B4-BE49-F238E27FC236}">
                <a16:creationId xmlns:a16="http://schemas.microsoft.com/office/drawing/2014/main" id="{386B5F0F-A95B-A48A-9F8E-E44AE686CA83}"/>
              </a:ext>
            </a:extLst>
          </p:cNvPr>
          <p:cNvSpPr txBox="1"/>
          <p:nvPr/>
        </p:nvSpPr>
        <p:spPr>
          <a:xfrm>
            <a:off x="604556" y="4922493"/>
            <a:ext cx="4825360" cy="461665"/>
          </a:xfrm>
          <a:prstGeom prst="rect">
            <a:avLst/>
          </a:prstGeom>
          <a:solidFill>
            <a:srgbClr val="FFFF00"/>
          </a:solidFill>
          <a:ln>
            <a:solidFill>
              <a:schemeClr val="tx1"/>
            </a:solidFill>
          </a:ln>
        </p:spPr>
        <p:txBody>
          <a:bodyPr wrap="none" rtlCol="0">
            <a:spAutoFit/>
          </a:bodyPr>
          <a:lstStyle/>
          <a:p>
            <a:r>
              <a:rPr kumimoji="1" lang="ja-JP" altLang="en-US" sz="2400">
                <a:latin typeface="AR P丸ゴシック体E" panose="020F0900000000000000" pitchFamily="50" charset="-128"/>
                <a:ea typeface="AR P丸ゴシック体E" panose="020F0900000000000000" pitchFamily="50" charset="-128"/>
              </a:rPr>
              <a:t>教科・領域での学びの活用が</a:t>
            </a:r>
            <a:r>
              <a:rPr kumimoji="1" lang="ja-JP" altLang="en-US" sz="2400" dirty="0">
                <a:latin typeface="AR P丸ゴシック体E" panose="020F0900000000000000" pitchFamily="50" charset="-128"/>
                <a:ea typeface="AR P丸ゴシック体E" panose="020F0900000000000000" pitchFamily="50" charset="-128"/>
              </a:rPr>
              <a:t>あって</a:t>
            </a:r>
          </a:p>
        </p:txBody>
      </p:sp>
      <p:sp>
        <p:nvSpPr>
          <p:cNvPr id="6" name="テキスト ボックス 5">
            <a:extLst>
              <a:ext uri="{FF2B5EF4-FFF2-40B4-BE49-F238E27FC236}">
                <a16:creationId xmlns:a16="http://schemas.microsoft.com/office/drawing/2014/main" id="{13EB0B79-AB0B-7FCC-C2EC-9734FA18DD7C}"/>
              </a:ext>
            </a:extLst>
          </p:cNvPr>
          <p:cNvSpPr txBox="1"/>
          <p:nvPr/>
        </p:nvSpPr>
        <p:spPr>
          <a:xfrm>
            <a:off x="507216" y="6214715"/>
            <a:ext cx="6224781" cy="461665"/>
          </a:xfrm>
          <a:prstGeom prst="rect">
            <a:avLst/>
          </a:prstGeom>
          <a:solidFill>
            <a:srgbClr val="FFFF00"/>
          </a:solidFill>
          <a:ln>
            <a:solidFill>
              <a:schemeClr val="tx1"/>
            </a:solidFill>
          </a:ln>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保護者・地域・企業や関係機関と連携した学び</a:t>
            </a:r>
          </a:p>
        </p:txBody>
      </p:sp>
    </p:spTree>
    <p:extLst>
      <p:ext uri="{BB962C8B-B14F-4D97-AF65-F5344CB8AC3E}">
        <p14:creationId xmlns:p14="http://schemas.microsoft.com/office/powerpoint/2010/main" val="393609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anim calcmode="lin" valueType="num">
                                      <p:cBhvr>
                                        <p:cTn id="52" dur="1000" fill="hold"/>
                                        <p:tgtEl>
                                          <p:spTgt spid="26"/>
                                        </p:tgtEl>
                                        <p:attrNameLst>
                                          <p:attrName>ppt_x</p:attrName>
                                        </p:attrNameLst>
                                      </p:cBhvr>
                                      <p:tavLst>
                                        <p:tav tm="0">
                                          <p:val>
                                            <p:strVal val="#ppt_x"/>
                                          </p:val>
                                        </p:tav>
                                        <p:tav tm="100000">
                                          <p:val>
                                            <p:strVal val="#ppt_x"/>
                                          </p:val>
                                        </p:tav>
                                      </p:tavLst>
                                    </p:anim>
                                    <p:anim calcmode="lin" valueType="num">
                                      <p:cBhvr>
                                        <p:cTn id="53" dur="1000" fill="hold"/>
                                        <p:tgtEl>
                                          <p:spTgt spid="26"/>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1000"/>
                                        <p:tgtEl>
                                          <p:spTgt spid="30"/>
                                        </p:tgtEl>
                                      </p:cBhvr>
                                    </p:animEffect>
                                    <p:anim calcmode="lin" valueType="num">
                                      <p:cBhvr>
                                        <p:cTn id="62" dur="1000" fill="hold"/>
                                        <p:tgtEl>
                                          <p:spTgt spid="30"/>
                                        </p:tgtEl>
                                        <p:attrNameLst>
                                          <p:attrName>ppt_x</p:attrName>
                                        </p:attrNameLst>
                                      </p:cBhvr>
                                      <p:tavLst>
                                        <p:tav tm="0">
                                          <p:val>
                                            <p:strVal val="#ppt_x"/>
                                          </p:val>
                                        </p:tav>
                                        <p:tav tm="100000">
                                          <p:val>
                                            <p:strVal val="#ppt_x"/>
                                          </p:val>
                                        </p:tav>
                                      </p:tavLst>
                                    </p:anim>
                                    <p:anim calcmode="lin" valueType="num">
                                      <p:cBhvr>
                                        <p:cTn id="63" dur="1000" fill="hold"/>
                                        <p:tgtEl>
                                          <p:spTgt spid="30"/>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1000"/>
                                        <p:tgtEl>
                                          <p:spTgt spid="36"/>
                                        </p:tgtEl>
                                      </p:cBhvr>
                                    </p:animEffect>
                                    <p:anim calcmode="lin" valueType="num">
                                      <p:cBhvr>
                                        <p:cTn id="67" dur="1000" fill="hold"/>
                                        <p:tgtEl>
                                          <p:spTgt spid="36"/>
                                        </p:tgtEl>
                                        <p:attrNameLst>
                                          <p:attrName>ppt_x</p:attrName>
                                        </p:attrNameLst>
                                      </p:cBhvr>
                                      <p:tavLst>
                                        <p:tav tm="0">
                                          <p:val>
                                            <p:strVal val="#ppt_x"/>
                                          </p:val>
                                        </p:tav>
                                        <p:tav tm="100000">
                                          <p:val>
                                            <p:strVal val="#ppt_x"/>
                                          </p:val>
                                        </p:tav>
                                      </p:tavLst>
                                    </p:anim>
                                    <p:anim calcmode="lin" valueType="num">
                                      <p:cBhvr>
                                        <p:cTn id="6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1000"/>
                                        <p:tgtEl>
                                          <p:spTgt spid="29"/>
                                        </p:tgtEl>
                                      </p:cBhvr>
                                    </p:animEffect>
                                    <p:anim calcmode="lin" valueType="num">
                                      <p:cBhvr>
                                        <p:cTn id="74" dur="1000" fill="hold"/>
                                        <p:tgtEl>
                                          <p:spTgt spid="29"/>
                                        </p:tgtEl>
                                        <p:attrNameLst>
                                          <p:attrName>ppt_x</p:attrName>
                                        </p:attrNameLst>
                                      </p:cBhvr>
                                      <p:tavLst>
                                        <p:tav tm="0">
                                          <p:val>
                                            <p:strVal val="#ppt_x"/>
                                          </p:val>
                                        </p:tav>
                                        <p:tav tm="100000">
                                          <p:val>
                                            <p:strVal val="#ppt_x"/>
                                          </p:val>
                                        </p:tav>
                                      </p:tavLst>
                                    </p:anim>
                                    <p:anim calcmode="lin" valueType="num">
                                      <p:cBhvr>
                                        <p:cTn id="75" dur="1000" fill="hold"/>
                                        <p:tgtEl>
                                          <p:spTgt spid="29"/>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1000"/>
                                        <p:tgtEl>
                                          <p:spTgt spid="31"/>
                                        </p:tgtEl>
                                      </p:cBhvr>
                                    </p:animEffect>
                                    <p:anim calcmode="lin" valueType="num">
                                      <p:cBhvr>
                                        <p:cTn id="79" dur="1000" fill="hold"/>
                                        <p:tgtEl>
                                          <p:spTgt spid="31"/>
                                        </p:tgtEl>
                                        <p:attrNameLst>
                                          <p:attrName>ppt_x</p:attrName>
                                        </p:attrNameLst>
                                      </p:cBhvr>
                                      <p:tavLst>
                                        <p:tav tm="0">
                                          <p:val>
                                            <p:strVal val="#ppt_x"/>
                                          </p:val>
                                        </p:tav>
                                        <p:tav tm="100000">
                                          <p:val>
                                            <p:strVal val="#ppt_x"/>
                                          </p:val>
                                        </p:tav>
                                      </p:tavLst>
                                    </p:anim>
                                    <p:anim calcmode="lin" valueType="num">
                                      <p:cBhvr>
                                        <p:cTn id="80" dur="1000" fill="hold"/>
                                        <p:tgtEl>
                                          <p:spTgt spid="31"/>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fade">
                                      <p:cBhvr>
                                        <p:cTn id="83" dur="1000"/>
                                        <p:tgtEl>
                                          <p:spTgt spid="5"/>
                                        </p:tgtEl>
                                      </p:cBhvr>
                                    </p:animEffect>
                                    <p:anim calcmode="lin" valueType="num">
                                      <p:cBhvr>
                                        <p:cTn id="84" dur="1000" fill="hold"/>
                                        <p:tgtEl>
                                          <p:spTgt spid="5"/>
                                        </p:tgtEl>
                                        <p:attrNameLst>
                                          <p:attrName>ppt_x</p:attrName>
                                        </p:attrNameLst>
                                      </p:cBhvr>
                                      <p:tavLst>
                                        <p:tav tm="0">
                                          <p:val>
                                            <p:strVal val="#ppt_x"/>
                                          </p:val>
                                        </p:tav>
                                        <p:tav tm="100000">
                                          <p:val>
                                            <p:strVal val="#ppt_x"/>
                                          </p:val>
                                        </p:tav>
                                      </p:tavLst>
                                    </p:anim>
                                    <p:anim calcmode="lin" valueType="num">
                                      <p:cBhvr>
                                        <p:cTn id="85" dur="1000" fill="hold"/>
                                        <p:tgtEl>
                                          <p:spTgt spid="5"/>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fade">
                                      <p:cBhvr>
                                        <p:cTn id="88" dur="1000"/>
                                        <p:tgtEl>
                                          <p:spTgt spid="11"/>
                                        </p:tgtEl>
                                      </p:cBhvr>
                                    </p:animEffect>
                                    <p:anim calcmode="lin" valueType="num">
                                      <p:cBhvr>
                                        <p:cTn id="89" dur="1000" fill="hold"/>
                                        <p:tgtEl>
                                          <p:spTgt spid="11"/>
                                        </p:tgtEl>
                                        <p:attrNameLst>
                                          <p:attrName>ppt_x</p:attrName>
                                        </p:attrNameLst>
                                      </p:cBhvr>
                                      <p:tavLst>
                                        <p:tav tm="0">
                                          <p:val>
                                            <p:strVal val="#ppt_x"/>
                                          </p:val>
                                        </p:tav>
                                        <p:tav tm="100000">
                                          <p:val>
                                            <p:strVal val="#ppt_x"/>
                                          </p:val>
                                        </p:tav>
                                      </p:tavLst>
                                    </p:anim>
                                    <p:anim calcmode="lin" valueType="num">
                                      <p:cBhvr>
                                        <p:cTn id="9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8" fill="hold" grpId="0" nodeType="clickEffect">
                                  <p:stCondLst>
                                    <p:cond delay="0"/>
                                  </p:stCondLst>
                                  <p:childTnLst>
                                    <p:set>
                                      <p:cBhvr>
                                        <p:cTn id="94" dur="1" fill="hold">
                                          <p:stCondLst>
                                            <p:cond delay="0"/>
                                          </p:stCondLst>
                                        </p:cTn>
                                        <p:tgtEl>
                                          <p:spTgt spid="2"/>
                                        </p:tgtEl>
                                        <p:attrNameLst>
                                          <p:attrName>style.visibility</p:attrName>
                                        </p:attrNameLst>
                                      </p:cBhvr>
                                      <p:to>
                                        <p:strVal val="visible"/>
                                      </p:to>
                                    </p:set>
                                    <p:anim calcmode="lin" valueType="num">
                                      <p:cBhvr additive="base">
                                        <p:cTn id="95" dur="500" fill="hold"/>
                                        <p:tgtEl>
                                          <p:spTgt spid="2"/>
                                        </p:tgtEl>
                                        <p:attrNameLst>
                                          <p:attrName>ppt_x</p:attrName>
                                        </p:attrNameLst>
                                      </p:cBhvr>
                                      <p:tavLst>
                                        <p:tav tm="0">
                                          <p:val>
                                            <p:strVal val="0-#ppt_w/2"/>
                                          </p:val>
                                        </p:tav>
                                        <p:tav tm="100000">
                                          <p:val>
                                            <p:strVal val="#ppt_x"/>
                                          </p:val>
                                        </p:tav>
                                      </p:tavLst>
                                    </p:anim>
                                    <p:anim calcmode="lin" valueType="num">
                                      <p:cBhvr additive="base">
                                        <p:cTn id="9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8" fill="hold" grpId="0" nodeType="clickEffect">
                                  <p:stCondLst>
                                    <p:cond delay="0"/>
                                  </p:stCondLst>
                                  <p:childTnLst>
                                    <p:set>
                                      <p:cBhvr>
                                        <p:cTn id="100" dur="1" fill="hold">
                                          <p:stCondLst>
                                            <p:cond delay="0"/>
                                          </p:stCondLst>
                                        </p:cTn>
                                        <p:tgtEl>
                                          <p:spTgt spid="3"/>
                                        </p:tgtEl>
                                        <p:attrNameLst>
                                          <p:attrName>style.visibility</p:attrName>
                                        </p:attrNameLst>
                                      </p:cBhvr>
                                      <p:to>
                                        <p:strVal val="visible"/>
                                      </p:to>
                                    </p:set>
                                    <p:anim calcmode="lin" valueType="num">
                                      <p:cBhvr additive="base">
                                        <p:cTn id="101" dur="500" fill="hold"/>
                                        <p:tgtEl>
                                          <p:spTgt spid="3"/>
                                        </p:tgtEl>
                                        <p:attrNameLst>
                                          <p:attrName>ppt_x</p:attrName>
                                        </p:attrNameLst>
                                      </p:cBhvr>
                                      <p:tavLst>
                                        <p:tav tm="0">
                                          <p:val>
                                            <p:strVal val="0-#ppt_w/2"/>
                                          </p:val>
                                        </p:tav>
                                        <p:tav tm="100000">
                                          <p:val>
                                            <p:strVal val="#ppt_x"/>
                                          </p:val>
                                        </p:tav>
                                      </p:tavLst>
                                    </p:anim>
                                    <p:anim calcmode="lin" valueType="num">
                                      <p:cBhvr additive="base">
                                        <p:cTn id="10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8" fill="hold" grpId="0" nodeType="clickEffect">
                                  <p:stCondLst>
                                    <p:cond delay="0"/>
                                  </p:stCondLst>
                                  <p:childTnLst>
                                    <p:set>
                                      <p:cBhvr>
                                        <p:cTn id="106" dur="1" fill="hold">
                                          <p:stCondLst>
                                            <p:cond delay="0"/>
                                          </p:stCondLst>
                                        </p:cTn>
                                        <p:tgtEl>
                                          <p:spTgt spid="4"/>
                                        </p:tgtEl>
                                        <p:attrNameLst>
                                          <p:attrName>style.visibility</p:attrName>
                                        </p:attrNameLst>
                                      </p:cBhvr>
                                      <p:to>
                                        <p:strVal val="visible"/>
                                      </p:to>
                                    </p:set>
                                    <p:anim calcmode="lin" valueType="num">
                                      <p:cBhvr additive="base">
                                        <p:cTn id="107" dur="500" fill="hold"/>
                                        <p:tgtEl>
                                          <p:spTgt spid="4"/>
                                        </p:tgtEl>
                                        <p:attrNameLst>
                                          <p:attrName>ppt_x</p:attrName>
                                        </p:attrNameLst>
                                      </p:cBhvr>
                                      <p:tavLst>
                                        <p:tav tm="0">
                                          <p:val>
                                            <p:strVal val="0-#ppt_w/2"/>
                                          </p:val>
                                        </p:tav>
                                        <p:tav tm="100000">
                                          <p:val>
                                            <p:strVal val="#ppt_x"/>
                                          </p:val>
                                        </p:tav>
                                      </p:tavLst>
                                    </p:anim>
                                    <p:anim calcmode="lin" valueType="num">
                                      <p:cBhvr additive="base">
                                        <p:cTn id="10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8" fill="hold" grpId="0" nodeType="clickEffect">
                                  <p:stCondLst>
                                    <p:cond delay="0"/>
                                  </p:stCondLst>
                                  <p:childTnLst>
                                    <p:set>
                                      <p:cBhvr>
                                        <p:cTn id="112" dur="1" fill="hold">
                                          <p:stCondLst>
                                            <p:cond delay="0"/>
                                          </p:stCondLst>
                                        </p:cTn>
                                        <p:tgtEl>
                                          <p:spTgt spid="6"/>
                                        </p:tgtEl>
                                        <p:attrNameLst>
                                          <p:attrName>style.visibility</p:attrName>
                                        </p:attrNameLst>
                                      </p:cBhvr>
                                      <p:to>
                                        <p:strVal val="visible"/>
                                      </p:to>
                                    </p:set>
                                    <p:anim calcmode="lin" valueType="num">
                                      <p:cBhvr additive="base">
                                        <p:cTn id="113" dur="500" fill="hold"/>
                                        <p:tgtEl>
                                          <p:spTgt spid="6"/>
                                        </p:tgtEl>
                                        <p:attrNameLst>
                                          <p:attrName>ppt_x</p:attrName>
                                        </p:attrNameLst>
                                      </p:cBhvr>
                                      <p:tavLst>
                                        <p:tav tm="0">
                                          <p:val>
                                            <p:strVal val="0-#ppt_w/2"/>
                                          </p:val>
                                        </p:tav>
                                        <p:tav tm="100000">
                                          <p:val>
                                            <p:strVal val="#ppt_x"/>
                                          </p:val>
                                        </p:tav>
                                      </p:tavLst>
                                    </p:anim>
                                    <p:anim calcmode="lin" valueType="num">
                                      <p:cBhvr additive="base">
                                        <p:cTn id="1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26" grpId="0" animBg="1"/>
      <p:bldP spid="27" grpId="0" animBg="1"/>
      <p:bldP spid="29" grpId="0" animBg="1"/>
      <p:bldP spid="30" grpId="0" animBg="1"/>
      <p:bldP spid="31" grpId="0" animBg="1"/>
      <p:bldP spid="5" grpId="0" animBg="1"/>
      <p:bldP spid="11" grpId="0" animBg="1"/>
      <p:bldP spid="22" grpId="0" animBg="1"/>
      <p:bldP spid="23" grpId="0" animBg="1"/>
      <p:bldP spid="34" grpId="0" animBg="1"/>
      <p:bldP spid="35" grpId="0" animBg="1"/>
      <p:bldP spid="36" grpId="0" animBg="1"/>
      <p:bldP spid="2" grpId="0" animBg="1"/>
      <p:bldP spid="3" grpId="0" animBg="1"/>
      <p:bldP spid="4"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16153BE0-EA5B-3773-FCC1-20DEAE3AB873}"/>
              </a:ext>
            </a:extLst>
          </p:cNvPr>
          <p:cNvSpPr/>
          <p:nvPr/>
        </p:nvSpPr>
        <p:spPr>
          <a:xfrm>
            <a:off x="8212532" y="626344"/>
            <a:ext cx="1055351" cy="6115050"/>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7C725178-9EF2-CEC6-6A62-48D41E402392}"/>
              </a:ext>
            </a:extLst>
          </p:cNvPr>
          <p:cNvSpPr/>
          <p:nvPr/>
        </p:nvSpPr>
        <p:spPr>
          <a:xfrm>
            <a:off x="6589579" y="623884"/>
            <a:ext cx="1623215" cy="6115050"/>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77D58EB9-E49C-885E-1AB2-0F07D67C1535}"/>
              </a:ext>
            </a:extLst>
          </p:cNvPr>
          <p:cNvSpPr/>
          <p:nvPr/>
        </p:nvSpPr>
        <p:spPr>
          <a:xfrm>
            <a:off x="4965555" y="628652"/>
            <a:ext cx="1623215" cy="6115050"/>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ABFA3B2C-1636-8A74-26CF-4858BFD3EB11}"/>
              </a:ext>
            </a:extLst>
          </p:cNvPr>
          <p:cNvSpPr/>
          <p:nvPr/>
        </p:nvSpPr>
        <p:spPr>
          <a:xfrm>
            <a:off x="3355295" y="628652"/>
            <a:ext cx="1623215" cy="6115050"/>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0B92C535-BA18-5722-F888-35470A474959}"/>
              </a:ext>
            </a:extLst>
          </p:cNvPr>
          <p:cNvSpPr/>
          <p:nvPr/>
        </p:nvSpPr>
        <p:spPr>
          <a:xfrm>
            <a:off x="1728808" y="628652"/>
            <a:ext cx="1623215" cy="6115050"/>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正方形/長方形 11">
            <a:extLst>
              <a:ext uri="{FF2B5EF4-FFF2-40B4-BE49-F238E27FC236}">
                <a16:creationId xmlns:a16="http://schemas.microsoft.com/office/drawing/2014/main" id="{E2C8352E-27CE-DF81-5205-D7328A78E399}"/>
              </a:ext>
            </a:extLst>
          </p:cNvPr>
          <p:cNvSpPr/>
          <p:nvPr/>
        </p:nvSpPr>
        <p:spPr>
          <a:xfrm>
            <a:off x="105574" y="328615"/>
            <a:ext cx="1623215" cy="300038"/>
          </a:xfrm>
          <a:prstGeom prst="rect">
            <a:avLst/>
          </a:prstGeom>
          <a:solidFill>
            <a:srgbClr val="F7FDB9"/>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６月</a:t>
            </a:r>
          </a:p>
        </p:txBody>
      </p:sp>
      <p:sp>
        <p:nvSpPr>
          <p:cNvPr id="13" name="正方形/長方形 12">
            <a:extLst>
              <a:ext uri="{FF2B5EF4-FFF2-40B4-BE49-F238E27FC236}">
                <a16:creationId xmlns:a16="http://schemas.microsoft.com/office/drawing/2014/main" id="{A372FF64-B607-9C7F-A185-20A28CD8A7EF}"/>
              </a:ext>
            </a:extLst>
          </p:cNvPr>
          <p:cNvSpPr/>
          <p:nvPr/>
        </p:nvSpPr>
        <p:spPr>
          <a:xfrm>
            <a:off x="105574" y="628652"/>
            <a:ext cx="1623215" cy="6115050"/>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吹き出し: 四角形 6">
            <a:extLst>
              <a:ext uri="{FF2B5EF4-FFF2-40B4-BE49-F238E27FC236}">
                <a16:creationId xmlns:a16="http://schemas.microsoft.com/office/drawing/2014/main" id="{2445C7C4-4CA0-4C32-EFFF-D7A0304C5936}"/>
              </a:ext>
            </a:extLst>
          </p:cNvPr>
          <p:cNvSpPr/>
          <p:nvPr/>
        </p:nvSpPr>
        <p:spPr>
          <a:xfrm>
            <a:off x="105574" y="790454"/>
            <a:ext cx="1894677" cy="2623929"/>
          </a:xfrm>
          <a:prstGeom prst="wedgeRectCallout">
            <a:avLst/>
          </a:prstGeom>
          <a:solidFill>
            <a:srgbClr val="E5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・夢の給食メニュー</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・給食にはたくさんの工夫や努力が込められている</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・自分たちも食べ残しで食品ロスに関わっている</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・身の回りにどんな食品ロスがあるか予想し、実際に調べたい</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・実際に調査し、まとめる</a:t>
            </a:r>
          </a:p>
        </p:txBody>
      </p:sp>
      <p:sp>
        <p:nvSpPr>
          <p:cNvPr id="8" name="吹き出し: 四角形 7">
            <a:extLst>
              <a:ext uri="{FF2B5EF4-FFF2-40B4-BE49-F238E27FC236}">
                <a16:creationId xmlns:a16="http://schemas.microsoft.com/office/drawing/2014/main" id="{04960EAC-71F4-44FF-355D-658593C806CD}"/>
              </a:ext>
            </a:extLst>
          </p:cNvPr>
          <p:cNvSpPr/>
          <p:nvPr/>
        </p:nvSpPr>
        <p:spPr>
          <a:xfrm>
            <a:off x="2152651" y="790454"/>
            <a:ext cx="1894677" cy="2200698"/>
          </a:xfrm>
          <a:prstGeom prst="wedgeRectCallout">
            <a:avLst/>
          </a:prstGeom>
          <a:solidFill>
            <a:srgbClr val="E5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・地域の農家やスーパーにはどのような食品ロス問題があり、どのような工夫や対策をしているのか、見学を通して調べる</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・家庭での食品ロスについて調べまとめる</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・自分たちにできそうなことを考える</a:t>
            </a:r>
          </a:p>
        </p:txBody>
      </p:sp>
      <p:sp>
        <p:nvSpPr>
          <p:cNvPr id="9" name="吹き出し: 四角形 8">
            <a:extLst>
              <a:ext uri="{FF2B5EF4-FFF2-40B4-BE49-F238E27FC236}">
                <a16:creationId xmlns:a16="http://schemas.microsoft.com/office/drawing/2014/main" id="{CC57D918-FA47-9ECF-E171-AE05F84B78A6}"/>
              </a:ext>
            </a:extLst>
          </p:cNvPr>
          <p:cNvSpPr/>
          <p:nvPr/>
        </p:nvSpPr>
        <p:spPr>
          <a:xfrm>
            <a:off x="4276739" y="785686"/>
            <a:ext cx="1894677" cy="1612244"/>
          </a:xfrm>
          <a:prstGeom prst="wedgeRectCallout">
            <a:avLst/>
          </a:prstGeom>
          <a:solidFill>
            <a:srgbClr val="E5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・段ボールコンポストの役割や可能性について知り、実際に作って使ってみる</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・地域の農家やスーパーの取り組みの意味について話し合う</a:t>
            </a:r>
          </a:p>
        </p:txBody>
      </p:sp>
      <p:sp>
        <p:nvSpPr>
          <p:cNvPr id="10" name="吹き出し: 四角形 9">
            <a:extLst>
              <a:ext uri="{FF2B5EF4-FFF2-40B4-BE49-F238E27FC236}">
                <a16:creationId xmlns:a16="http://schemas.microsoft.com/office/drawing/2014/main" id="{CF24D7F2-53BE-784A-2A35-B650CAE9ABAB}"/>
              </a:ext>
            </a:extLst>
          </p:cNvPr>
          <p:cNvSpPr/>
          <p:nvPr/>
        </p:nvSpPr>
        <p:spPr>
          <a:xfrm>
            <a:off x="6400826" y="775600"/>
            <a:ext cx="1894677" cy="1355276"/>
          </a:xfrm>
          <a:prstGeom prst="wedgeRectCallout">
            <a:avLst/>
          </a:prstGeom>
          <a:solidFill>
            <a:srgbClr val="E5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・段ボールコンポストで作ったたい肥の活用</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・地域の農家やスーパーの取り組みの意味について発信する</a:t>
            </a:r>
          </a:p>
        </p:txBody>
      </p:sp>
      <p:sp>
        <p:nvSpPr>
          <p:cNvPr id="14" name="正方形/長方形 13">
            <a:extLst>
              <a:ext uri="{FF2B5EF4-FFF2-40B4-BE49-F238E27FC236}">
                <a16:creationId xmlns:a16="http://schemas.microsoft.com/office/drawing/2014/main" id="{217F9FDE-8B39-6809-0B5F-90042F5AAB7C}"/>
              </a:ext>
            </a:extLst>
          </p:cNvPr>
          <p:cNvSpPr/>
          <p:nvPr/>
        </p:nvSpPr>
        <p:spPr>
          <a:xfrm>
            <a:off x="1728302" y="328615"/>
            <a:ext cx="1623215" cy="300038"/>
          </a:xfrm>
          <a:prstGeom prst="rect">
            <a:avLst/>
          </a:prstGeom>
          <a:solidFill>
            <a:srgbClr val="F7FDB9"/>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７月</a:t>
            </a:r>
          </a:p>
        </p:txBody>
      </p:sp>
      <p:sp>
        <p:nvSpPr>
          <p:cNvPr id="16" name="正方形/長方形 15">
            <a:extLst>
              <a:ext uri="{FF2B5EF4-FFF2-40B4-BE49-F238E27FC236}">
                <a16:creationId xmlns:a16="http://schemas.microsoft.com/office/drawing/2014/main" id="{1629ED10-4CE6-D1AD-0BA7-E45DDC4D8CB5}"/>
              </a:ext>
            </a:extLst>
          </p:cNvPr>
          <p:cNvSpPr/>
          <p:nvPr/>
        </p:nvSpPr>
        <p:spPr>
          <a:xfrm>
            <a:off x="3355295" y="328615"/>
            <a:ext cx="1623215" cy="300038"/>
          </a:xfrm>
          <a:prstGeom prst="rect">
            <a:avLst/>
          </a:prstGeom>
          <a:solidFill>
            <a:srgbClr val="F7FDB9"/>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８月</a:t>
            </a:r>
          </a:p>
        </p:txBody>
      </p:sp>
      <p:sp>
        <p:nvSpPr>
          <p:cNvPr id="18" name="正方形/長方形 17">
            <a:extLst>
              <a:ext uri="{FF2B5EF4-FFF2-40B4-BE49-F238E27FC236}">
                <a16:creationId xmlns:a16="http://schemas.microsoft.com/office/drawing/2014/main" id="{37039102-9372-052D-8598-D370CF4DC956}"/>
              </a:ext>
            </a:extLst>
          </p:cNvPr>
          <p:cNvSpPr/>
          <p:nvPr/>
        </p:nvSpPr>
        <p:spPr>
          <a:xfrm>
            <a:off x="4978510" y="326323"/>
            <a:ext cx="1623215" cy="300038"/>
          </a:xfrm>
          <a:prstGeom prst="rect">
            <a:avLst/>
          </a:prstGeom>
          <a:solidFill>
            <a:srgbClr val="F7FDB9"/>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９月</a:t>
            </a:r>
          </a:p>
        </p:txBody>
      </p:sp>
      <p:sp>
        <p:nvSpPr>
          <p:cNvPr id="20" name="正方形/長方形 19">
            <a:extLst>
              <a:ext uri="{FF2B5EF4-FFF2-40B4-BE49-F238E27FC236}">
                <a16:creationId xmlns:a16="http://schemas.microsoft.com/office/drawing/2014/main" id="{76F898EA-E2D7-AC8C-AD63-E0A9F518B2A4}"/>
              </a:ext>
            </a:extLst>
          </p:cNvPr>
          <p:cNvSpPr/>
          <p:nvPr/>
        </p:nvSpPr>
        <p:spPr>
          <a:xfrm>
            <a:off x="6588246" y="321555"/>
            <a:ext cx="1623215" cy="300038"/>
          </a:xfrm>
          <a:prstGeom prst="rect">
            <a:avLst/>
          </a:prstGeom>
          <a:solidFill>
            <a:srgbClr val="F7FDB9"/>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１０月</a:t>
            </a:r>
          </a:p>
        </p:txBody>
      </p:sp>
      <p:sp>
        <p:nvSpPr>
          <p:cNvPr id="24" name="正方形/長方形 23">
            <a:extLst>
              <a:ext uri="{FF2B5EF4-FFF2-40B4-BE49-F238E27FC236}">
                <a16:creationId xmlns:a16="http://schemas.microsoft.com/office/drawing/2014/main" id="{80E209E9-B51B-388C-DDFC-350AFDCF542F}"/>
              </a:ext>
            </a:extLst>
          </p:cNvPr>
          <p:cNvSpPr/>
          <p:nvPr/>
        </p:nvSpPr>
        <p:spPr>
          <a:xfrm>
            <a:off x="8210974" y="331075"/>
            <a:ext cx="933027" cy="300038"/>
          </a:xfrm>
          <a:prstGeom prst="rect">
            <a:avLst/>
          </a:prstGeom>
          <a:solidFill>
            <a:srgbClr val="F7FDB9"/>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１１</a:t>
            </a:r>
          </a:p>
        </p:txBody>
      </p:sp>
      <p:sp>
        <p:nvSpPr>
          <p:cNvPr id="26" name="吹き出し: 角を丸めた四角形 25">
            <a:extLst>
              <a:ext uri="{FF2B5EF4-FFF2-40B4-BE49-F238E27FC236}">
                <a16:creationId xmlns:a16="http://schemas.microsoft.com/office/drawing/2014/main" id="{F51FE94B-0269-158E-0BE3-3366E0CA6D9C}"/>
              </a:ext>
            </a:extLst>
          </p:cNvPr>
          <p:cNvSpPr/>
          <p:nvPr/>
        </p:nvSpPr>
        <p:spPr>
          <a:xfrm>
            <a:off x="3316805" y="4439661"/>
            <a:ext cx="2228957" cy="1446791"/>
          </a:xfrm>
          <a:prstGeom prst="wedgeRoundRectCallout">
            <a:avLst>
              <a:gd name="adj1" fmla="val -32833"/>
              <a:gd name="adj2" fmla="val -66515"/>
              <a:gd name="adj3" fmla="val 16667"/>
            </a:avLst>
          </a:prstGeom>
          <a:solidFill>
            <a:srgbClr val="FFF2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国語</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メモの工夫・伝えたいことをはっきりさせて書こう・お礼の手紙</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道徳</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インタビューのマナー</a:t>
            </a:r>
          </a:p>
        </p:txBody>
      </p:sp>
      <p:sp>
        <p:nvSpPr>
          <p:cNvPr id="27" name="吹き出し: 角を丸めた四角形 26">
            <a:extLst>
              <a:ext uri="{FF2B5EF4-FFF2-40B4-BE49-F238E27FC236}">
                <a16:creationId xmlns:a16="http://schemas.microsoft.com/office/drawing/2014/main" id="{26429F7B-7369-DC9E-2B2D-B88EA99C0CD6}"/>
              </a:ext>
            </a:extLst>
          </p:cNvPr>
          <p:cNvSpPr/>
          <p:nvPr/>
        </p:nvSpPr>
        <p:spPr>
          <a:xfrm>
            <a:off x="1981018" y="4787353"/>
            <a:ext cx="1109039" cy="726974"/>
          </a:xfrm>
          <a:prstGeom prst="wedgeRoundRectCallout">
            <a:avLst>
              <a:gd name="adj1" fmla="val 15245"/>
              <a:gd name="adj2" fmla="val -85531"/>
              <a:gd name="adj3" fmla="val 16667"/>
            </a:avLst>
          </a:prstGeom>
          <a:solidFill>
            <a:srgbClr val="FFF2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社会</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はたらく人のしごと</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p:txBody>
      </p:sp>
      <p:sp>
        <p:nvSpPr>
          <p:cNvPr id="29" name="吹き出し: 四角形 28">
            <a:extLst>
              <a:ext uri="{FF2B5EF4-FFF2-40B4-BE49-F238E27FC236}">
                <a16:creationId xmlns:a16="http://schemas.microsoft.com/office/drawing/2014/main" id="{54E0C024-BD6D-6D0C-AE28-1AA501FC5CC9}"/>
              </a:ext>
            </a:extLst>
          </p:cNvPr>
          <p:cNvSpPr/>
          <p:nvPr/>
        </p:nvSpPr>
        <p:spPr>
          <a:xfrm>
            <a:off x="153708" y="5915028"/>
            <a:ext cx="2165158" cy="726974"/>
          </a:xfrm>
          <a:prstGeom prst="wedgeRectCallout">
            <a:avLst>
              <a:gd name="adj1" fmla="val -32046"/>
              <a:gd name="adj2" fmla="val -175306"/>
            </a:avLst>
          </a:prstGeom>
          <a:solidFill>
            <a:srgbClr val="CDFA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栄養士・給食調理員</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給食には様々な工夫や努力が込められている</a:t>
            </a:r>
          </a:p>
        </p:txBody>
      </p:sp>
      <p:sp>
        <p:nvSpPr>
          <p:cNvPr id="30" name="吹き出し: 角を丸めた四角形 29">
            <a:extLst>
              <a:ext uri="{FF2B5EF4-FFF2-40B4-BE49-F238E27FC236}">
                <a16:creationId xmlns:a16="http://schemas.microsoft.com/office/drawing/2014/main" id="{10DA1A1C-F24E-05A0-90C8-957EE650E0E4}"/>
              </a:ext>
            </a:extLst>
          </p:cNvPr>
          <p:cNvSpPr/>
          <p:nvPr/>
        </p:nvSpPr>
        <p:spPr>
          <a:xfrm>
            <a:off x="911641" y="4961497"/>
            <a:ext cx="982633" cy="574574"/>
          </a:xfrm>
          <a:prstGeom prst="wedgeRoundRectCallout">
            <a:avLst>
              <a:gd name="adj1" fmla="val -34998"/>
              <a:gd name="adj2" fmla="val -80558"/>
              <a:gd name="adj3" fmla="val 16667"/>
            </a:avLst>
          </a:prstGeom>
          <a:solidFill>
            <a:srgbClr val="FFF2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理科</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たねまき</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p:txBody>
      </p:sp>
      <p:sp>
        <p:nvSpPr>
          <p:cNvPr id="31" name="吹き出し: 四角形 30">
            <a:extLst>
              <a:ext uri="{FF2B5EF4-FFF2-40B4-BE49-F238E27FC236}">
                <a16:creationId xmlns:a16="http://schemas.microsoft.com/office/drawing/2014/main" id="{14328FD3-A9B3-09AA-AAE5-D797487778BB}"/>
              </a:ext>
            </a:extLst>
          </p:cNvPr>
          <p:cNvSpPr/>
          <p:nvPr/>
        </p:nvSpPr>
        <p:spPr>
          <a:xfrm>
            <a:off x="2406842" y="5936452"/>
            <a:ext cx="2003759" cy="726974"/>
          </a:xfrm>
          <a:prstGeom prst="wedgeRectCallout">
            <a:avLst>
              <a:gd name="adj1" fmla="val -8422"/>
              <a:gd name="adj2" fmla="val -263747"/>
            </a:avLst>
          </a:prstGeom>
          <a:solidFill>
            <a:srgbClr val="CDFA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地域の農家・スーパー</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農作業体験、店の見学</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p:txBody>
      </p:sp>
      <p:sp>
        <p:nvSpPr>
          <p:cNvPr id="32" name="テキスト ボックス 31">
            <a:extLst>
              <a:ext uri="{FF2B5EF4-FFF2-40B4-BE49-F238E27FC236}">
                <a16:creationId xmlns:a16="http://schemas.microsoft.com/office/drawing/2014/main" id="{594A2E9E-B3BE-3837-8B79-A117CF4C50C2}"/>
              </a:ext>
            </a:extLst>
          </p:cNvPr>
          <p:cNvSpPr txBox="1"/>
          <p:nvPr/>
        </p:nvSpPr>
        <p:spPr>
          <a:xfrm>
            <a:off x="144043" y="7230"/>
            <a:ext cx="5057795" cy="307777"/>
          </a:xfrm>
          <a:prstGeom prst="rect">
            <a:avLst/>
          </a:prstGeom>
          <a:noFill/>
        </p:spPr>
        <p:txBody>
          <a:bodyPr wrap="none" rtlCol="0">
            <a:spAutoFit/>
          </a:bodyPr>
          <a:lstStyle/>
          <a:p>
            <a:r>
              <a:rPr kumimoji="1" lang="ja-JP" altLang="en-US" sz="1400" b="1" dirty="0">
                <a:latin typeface="AR P丸ゴシック体M" panose="020F0600000000000000" pitchFamily="50" charset="-128"/>
                <a:ea typeface="AR P丸ゴシック体M" panose="020F0600000000000000" pitchFamily="50" charset="-128"/>
              </a:rPr>
              <a:t>２０２４年度　３年 ＥＳＤストーリーマップ「食品ロスって何だろう」</a:t>
            </a:r>
          </a:p>
        </p:txBody>
      </p:sp>
      <p:sp>
        <p:nvSpPr>
          <p:cNvPr id="33" name="テキスト ボックス 32">
            <a:extLst>
              <a:ext uri="{FF2B5EF4-FFF2-40B4-BE49-F238E27FC236}">
                <a16:creationId xmlns:a16="http://schemas.microsoft.com/office/drawing/2014/main" id="{8FBADBD4-F89A-2FF7-CE22-E496A34828DE}"/>
              </a:ext>
            </a:extLst>
          </p:cNvPr>
          <p:cNvSpPr txBox="1"/>
          <p:nvPr/>
        </p:nvSpPr>
        <p:spPr>
          <a:xfrm>
            <a:off x="5196314" y="1"/>
            <a:ext cx="4071567" cy="307777"/>
          </a:xfrm>
          <a:prstGeom prst="rect">
            <a:avLst/>
          </a:prstGeom>
          <a:noFill/>
        </p:spPr>
        <p:txBody>
          <a:bodyPr wrap="square" rtlCol="0">
            <a:spAutoFit/>
          </a:bodyPr>
          <a:lstStyle/>
          <a:p>
            <a:r>
              <a:rPr kumimoji="1" lang="ja-JP" altLang="en-US" sz="1400" b="1" dirty="0">
                <a:latin typeface="AR P丸ゴシック体M" panose="020F0600000000000000" pitchFamily="50" charset="-128"/>
                <a:ea typeface="AR P丸ゴシック体M" panose="020F0600000000000000" pitchFamily="50" charset="-128"/>
              </a:rPr>
              <a:t>小平市立第五小学校　２０２４年１１月１５日研究発表</a:t>
            </a:r>
          </a:p>
        </p:txBody>
      </p:sp>
      <p:sp>
        <p:nvSpPr>
          <p:cNvPr id="5" name="吹き出し: 四角形 4">
            <a:extLst>
              <a:ext uri="{FF2B5EF4-FFF2-40B4-BE49-F238E27FC236}">
                <a16:creationId xmlns:a16="http://schemas.microsoft.com/office/drawing/2014/main" id="{86C4E99B-D65E-63C9-A8F4-A376AE907D13}"/>
              </a:ext>
            </a:extLst>
          </p:cNvPr>
          <p:cNvSpPr/>
          <p:nvPr/>
        </p:nvSpPr>
        <p:spPr>
          <a:xfrm>
            <a:off x="5599621" y="5637057"/>
            <a:ext cx="1749405" cy="1004945"/>
          </a:xfrm>
          <a:prstGeom prst="wedgeRectCallout">
            <a:avLst>
              <a:gd name="adj1" fmla="val 51809"/>
              <a:gd name="adj2" fmla="val -275875"/>
            </a:avLst>
          </a:prstGeom>
          <a:solidFill>
            <a:srgbClr val="CDFA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スーパー</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売り場へのポップなどの掲示</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p:txBody>
      </p:sp>
      <p:sp>
        <p:nvSpPr>
          <p:cNvPr id="11" name="吹き出し: 四角形 10">
            <a:extLst>
              <a:ext uri="{FF2B5EF4-FFF2-40B4-BE49-F238E27FC236}">
                <a16:creationId xmlns:a16="http://schemas.microsoft.com/office/drawing/2014/main" id="{ACF19F59-8AF0-2642-CEA0-B19A9F962113}"/>
              </a:ext>
            </a:extLst>
          </p:cNvPr>
          <p:cNvSpPr/>
          <p:nvPr/>
        </p:nvSpPr>
        <p:spPr>
          <a:xfrm>
            <a:off x="7485783" y="5357813"/>
            <a:ext cx="1547435" cy="1291325"/>
          </a:xfrm>
          <a:prstGeom prst="wedgeRectCallout">
            <a:avLst>
              <a:gd name="adj1" fmla="val -28168"/>
              <a:gd name="adj2" fmla="val -213972"/>
            </a:avLst>
          </a:prstGeom>
          <a:solidFill>
            <a:srgbClr val="CDFA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保護者や青対小・農家など地域の方を招き、「もったいないを広げよう」の会、開催</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p:txBody>
      </p:sp>
      <p:sp>
        <p:nvSpPr>
          <p:cNvPr id="22" name="矢印: 五方向 21">
            <a:extLst>
              <a:ext uri="{FF2B5EF4-FFF2-40B4-BE49-F238E27FC236}">
                <a16:creationId xmlns:a16="http://schemas.microsoft.com/office/drawing/2014/main" id="{3C446D65-6371-FA5F-FCC5-8F37D1E0F184}"/>
              </a:ext>
            </a:extLst>
          </p:cNvPr>
          <p:cNvSpPr/>
          <p:nvPr/>
        </p:nvSpPr>
        <p:spPr>
          <a:xfrm rot="20755224">
            <a:off x="201080" y="3704512"/>
            <a:ext cx="2520640" cy="1096454"/>
          </a:xfrm>
          <a:prstGeom prst="homePlat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第１次（１０時間）</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身近な食品ロスについて</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b="1" dirty="0">
                <a:solidFill>
                  <a:schemeClr val="tx1"/>
                </a:solidFill>
                <a:latin typeface="AR P丸ゴシック体M" panose="020F0600000000000000" pitchFamily="50" charset="-128"/>
                <a:ea typeface="AR P丸ゴシック体M" panose="020F0600000000000000" pitchFamily="50" charset="-128"/>
              </a:rPr>
              <a:t>問題に気づこう</a:t>
            </a:r>
            <a:endParaRPr kumimoji="1" lang="ja-JP" altLang="en-US" b="1" dirty="0">
              <a:solidFill>
                <a:schemeClr val="tx1"/>
              </a:solidFill>
            </a:endParaRPr>
          </a:p>
        </p:txBody>
      </p:sp>
      <p:sp>
        <p:nvSpPr>
          <p:cNvPr id="23" name="矢印: 山形 22">
            <a:extLst>
              <a:ext uri="{FF2B5EF4-FFF2-40B4-BE49-F238E27FC236}">
                <a16:creationId xmlns:a16="http://schemas.microsoft.com/office/drawing/2014/main" id="{6B1CB018-5EA4-60F6-9790-8289B88D6503}"/>
              </a:ext>
            </a:extLst>
          </p:cNvPr>
          <p:cNvSpPr/>
          <p:nvPr/>
        </p:nvSpPr>
        <p:spPr>
          <a:xfrm rot="20755224">
            <a:off x="2255401" y="3163078"/>
            <a:ext cx="2729586" cy="1096454"/>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第２次（２０時間）</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地域の食品ロスについて</a:t>
            </a:r>
            <a:r>
              <a:rPr kumimoji="1" lang="ja-JP" altLang="en-US" sz="1400" b="1" dirty="0">
                <a:solidFill>
                  <a:schemeClr val="tx1"/>
                </a:solidFill>
                <a:latin typeface="AR P丸ゴシック体M" panose="020F0600000000000000" pitchFamily="50" charset="-128"/>
                <a:ea typeface="AR P丸ゴシック体M" panose="020F0600000000000000" pitchFamily="50" charset="-128"/>
              </a:rPr>
              <a:t>調べよう</a:t>
            </a:r>
          </a:p>
        </p:txBody>
      </p:sp>
      <p:sp>
        <p:nvSpPr>
          <p:cNvPr id="34" name="矢印: 山形 33">
            <a:extLst>
              <a:ext uri="{FF2B5EF4-FFF2-40B4-BE49-F238E27FC236}">
                <a16:creationId xmlns:a16="http://schemas.microsoft.com/office/drawing/2014/main" id="{8F6481F6-0662-398E-B465-7E20F81D97F5}"/>
              </a:ext>
            </a:extLst>
          </p:cNvPr>
          <p:cNvSpPr/>
          <p:nvPr/>
        </p:nvSpPr>
        <p:spPr>
          <a:xfrm rot="20755224">
            <a:off x="4500251" y="2584627"/>
            <a:ext cx="2910519" cy="1096454"/>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第３次（１０時間）</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b="1" dirty="0">
                <a:solidFill>
                  <a:schemeClr val="tx1"/>
                </a:solidFill>
                <a:latin typeface="AR P丸ゴシック体M" panose="020F0600000000000000" pitchFamily="50" charset="-128"/>
                <a:ea typeface="AR P丸ゴシック体M" panose="020F0600000000000000" pitchFamily="50" charset="-128"/>
              </a:rPr>
              <a:t>地域の方たちに何をどう、伝えたらいいのか案を出し合い、検討しよう</a:t>
            </a:r>
          </a:p>
        </p:txBody>
      </p:sp>
      <p:sp>
        <p:nvSpPr>
          <p:cNvPr id="35" name="矢印: 山形 34">
            <a:extLst>
              <a:ext uri="{FF2B5EF4-FFF2-40B4-BE49-F238E27FC236}">
                <a16:creationId xmlns:a16="http://schemas.microsoft.com/office/drawing/2014/main" id="{70C8687A-1410-AB1D-AD7B-7D32DD3241E8}"/>
              </a:ext>
            </a:extLst>
          </p:cNvPr>
          <p:cNvSpPr/>
          <p:nvPr/>
        </p:nvSpPr>
        <p:spPr>
          <a:xfrm rot="20755224">
            <a:off x="6912756" y="2074324"/>
            <a:ext cx="2255640" cy="1096454"/>
          </a:xfrm>
          <a:prstGeom prst="chevron">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第４次</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b="1" dirty="0">
                <a:solidFill>
                  <a:schemeClr val="tx1"/>
                </a:solidFill>
                <a:latin typeface="AR P丸ゴシック体M" panose="020F0600000000000000" pitchFamily="50" charset="-128"/>
                <a:ea typeface="AR P丸ゴシック体M" panose="020F0600000000000000" pitchFamily="50" charset="-128"/>
              </a:rPr>
              <a:t>（家庭や地域に向けて発信しよう）</a:t>
            </a:r>
            <a:endParaRPr kumimoji="1" lang="en-US" altLang="ja-JP" sz="1400" b="1" dirty="0">
              <a:solidFill>
                <a:schemeClr val="tx1"/>
              </a:solidFill>
              <a:latin typeface="AR P丸ゴシック体M" panose="020F0600000000000000" pitchFamily="50" charset="-128"/>
              <a:ea typeface="AR P丸ゴシック体M" panose="020F0600000000000000" pitchFamily="50" charset="-128"/>
            </a:endParaRPr>
          </a:p>
        </p:txBody>
      </p:sp>
      <p:sp>
        <p:nvSpPr>
          <p:cNvPr id="36" name="吹き出し: 角を丸めた四角形 35">
            <a:extLst>
              <a:ext uri="{FF2B5EF4-FFF2-40B4-BE49-F238E27FC236}">
                <a16:creationId xmlns:a16="http://schemas.microsoft.com/office/drawing/2014/main" id="{746DAA62-196D-8AA6-A799-85FD73EEA005}"/>
              </a:ext>
            </a:extLst>
          </p:cNvPr>
          <p:cNvSpPr/>
          <p:nvPr/>
        </p:nvSpPr>
        <p:spPr>
          <a:xfrm>
            <a:off x="5515165" y="3890091"/>
            <a:ext cx="1332833" cy="655708"/>
          </a:xfrm>
          <a:prstGeom prst="wedgeRoundRectCallout">
            <a:avLst>
              <a:gd name="adj1" fmla="val 8813"/>
              <a:gd name="adj2" fmla="val -98605"/>
              <a:gd name="adj3" fmla="val 16667"/>
            </a:avLst>
          </a:prstGeom>
          <a:solidFill>
            <a:srgbClr val="FFF2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算数</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400" dirty="0">
                <a:solidFill>
                  <a:schemeClr val="tx1"/>
                </a:solidFill>
                <a:latin typeface="AR P丸ゴシック体M" panose="020F0600000000000000" pitchFamily="50" charset="-128"/>
                <a:ea typeface="AR P丸ゴシック体M" panose="020F0600000000000000" pitchFamily="50" charset="-128"/>
              </a:rPr>
              <a:t>表と棒グラフ</a:t>
            </a:r>
            <a:endParaRPr kumimoji="1" lang="en-US" altLang="ja-JP" sz="1400" dirty="0">
              <a:solidFill>
                <a:schemeClr val="tx1"/>
              </a:solidFill>
              <a:latin typeface="AR P丸ゴシック体M" panose="020F0600000000000000" pitchFamily="50" charset="-128"/>
              <a:ea typeface="AR P丸ゴシック体M" panose="020F0600000000000000" pitchFamily="50" charset="-128"/>
            </a:endParaRPr>
          </a:p>
        </p:txBody>
      </p:sp>
    </p:spTree>
    <p:extLst>
      <p:ext uri="{BB962C8B-B14F-4D97-AF65-F5344CB8AC3E}">
        <p14:creationId xmlns:p14="http://schemas.microsoft.com/office/powerpoint/2010/main" val="194977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1000"/>
                                        <p:tgtEl>
                                          <p:spTgt spid="34"/>
                                        </p:tgtEl>
                                      </p:cBhvr>
                                    </p:animEffect>
                                    <p:anim calcmode="lin" valueType="num">
                                      <p:cBhvr>
                                        <p:cTn id="36" dur="1000" fill="hold"/>
                                        <p:tgtEl>
                                          <p:spTgt spid="34"/>
                                        </p:tgtEl>
                                        <p:attrNameLst>
                                          <p:attrName>ppt_x</p:attrName>
                                        </p:attrNameLst>
                                      </p:cBhvr>
                                      <p:tavLst>
                                        <p:tav tm="0">
                                          <p:val>
                                            <p:strVal val="#ppt_x"/>
                                          </p:val>
                                        </p:tav>
                                        <p:tav tm="100000">
                                          <p:val>
                                            <p:strVal val="#ppt_x"/>
                                          </p:val>
                                        </p:tav>
                                      </p:tavLst>
                                    </p:anim>
                                    <p:anim calcmode="lin" valueType="num">
                                      <p:cBhvr>
                                        <p:cTn id="37"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1000"/>
                                        <p:tgtEl>
                                          <p:spTgt spid="35"/>
                                        </p:tgtEl>
                                      </p:cBhvr>
                                    </p:animEffect>
                                    <p:anim calcmode="lin" valueType="num">
                                      <p:cBhvr>
                                        <p:cTn id="43" dur="1000" fill="hold"/>
                                        <p:tgtEl>
                                          <p:spTgt spid="35"/>
                                        </p:tgtEl>
                                        <p:attrNameLst>
                                          <p:attrName>ppt_x</p:attrName>
                                        </p:attrNameLst>
                                      </p:cBhvr>
                                      <p:tavLst>
                                        <p:tav tm="0">
                                          <p:val>
                                            <p:strVal val="#ppt_x"/>
                                          </p:val>
                                        </p:tav>
                                        <p:tav tm="100000">
                                          <p:val>
                                            <p:strVal val="#ppt_x"/>
                                          </p:val>
                                        </p:tav>
                                      </p:tavLst>
                                    </p:anim>
                                    <p:anim calcmode="lin" valueType="num">
                                      <p:cBhvr>
                                        <p:cTn id="4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anim calcmode="lin" valueType="num">
                                      <p:cBhvr>
                                        <p:cTn id="57" dur="1000" fill="hold"/>
                                        <p:tgtEl>
                                          <p:spTgt spid="8"/>
                                        </p:tgtEl>
                                        <p:attrNameLst>
                                          <p:attrName>ppt_x</p:attrName>
                                        </p:attrNameLst>
                                      </p:cBhvr>
                                      <p:tavLst>
                                        <p:tav tm="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1000"/>
                                        <p:tgtEl>
                                          <p:spTgt spid="9"/>
                                        </p:tgtEl>
                                      </p:cBhvr>
                                    </p:animEffect>
                                    <p:anim calcmode="lin" valueType="num">
                                      <p:cBhvr>
                                        <p:cTn id="64" dur="1000" fill="hold"/>
                                        <p:tgtEl>
                                          <p:spTgt spid="9"/>
                                        </p:tgtEl>
                                        <p:attrNameLst>
                                          <p:attrName>ppt_x</p:attrName>
                                        </p:attrNameLst>
                                      </p:cBhvr>
                                      <p:tavLst>
                                        <p:tav tm="0">
                                          <p:val>
                                            <p:strVal val="#ppt_x"/>
                                          </p:val>
                                        </p:tav>
                                        <p:tav tm="100000">
                                          <p:val>
                                            <p:strVal val="#ppt_x"/>
                                          </p:val>
                                        </p:tav>
                                      </p:tavLst>
                                    </p:anim>
                                    <p:anim calcmode="lin" valueType="num">
                                      <p:cBhvr>
                                        <p:cTn id="6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1000"/>
                                        <p:tgtEl>
                                          <p:spTgt spid="10"/>
                                        </p:tgtEl>
                                      </p:cBhvr>
                                    </p:animEffect>
                                    <p:anim calcmode="lin" valueType="num">
                                      <p:cBhvr>
                                        <p:cTn id="71" dur="1000" fill="hold"/>
                                        <p:tgtEl>
                                          <p:spTgt spid="10"/>
                                        </p:tgtEl>
                                        <p:attrNameLst>
                                          <p:attrName>ppt_x</p:attrName>
                                        </p:attrNameLst>
                                      </p:cBhvr>
                                      <p:tavLst>
                                        <p:tav tm="0">
                                          <p:val>
                                            <p:strVal val="#ppt_x"/>
                                          </p:val>
                                        </p:tav>
                                        <p:tav tm="100000">
                                          <p:val>
                                            <p:strVal val="#ppt_x"/>
                                          </p:val>
                                        </p:tav>
                                      </p:tavLst>
                                    </p:anim>
                                    <p:anim calcmode="lin" valueType="num">
                                      <p:cBhvr>
                                        <p:cTn id="7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1000"/>
                                        <p:tgtEl>
                                          <p:spTgt spid="30"/>
                                        </p:tgtEl>
                                      </p:cBhvr>
                                    </p:animEffect>
                                    <p:anim calcmode="lin" valueType="num">
                                      <p:cBhvr>
                                        <p:cTn id="78" dur="1000" fill="hold"/>
                                        <p:tgtEl>
                                          <p:spTgt spid="30"/>
                                        </p:tgtEl>
                                        <p:attrNameLst>
                                          <p:attrName>ppt_x</p:attrName>
                                        </p:attrNameLst>
                                      </p:cBhvr>
                                      <p:tavLst>
                                        <p:tav tm="0">
                                          <p:val>
                                            <p:strVal val="#ppt_x"/>
                                          </p:val>
                                        </p:tav>
                                        <p:tav tm="100000">
                                          <p:val>
                                            <p:strVal val="#ppt_x"/>
                                          </p:val>
                                        </p:tav>
                                      </p:tavLst>
                                    </p:anim>
                                    <p:anim calcmode="lin" valueType="num">
                                      <p:cBhvr>
                                        <p:cTn id="7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fade">
                                      <p:cBhvr>
                                        <p:cTn id="84" dur="1000"/>
                                        <p:tgtEl>
                                          <p:spTgt spid="27"/>
                                        </p:tgtEl>
                                      </p:cBhvr>
                                    </p:animEffect>
                                    <p:anim calcmode="lin" valueType="num">
                                      <p:cBhvr>
                                        <p:cTn id="85" dur="1000" fill="hold"/>
                                        <p:tgtEl>
                                          <p:spTgt spid="27"/>
                                        </p:tgtEl>
                                        <p:attrNameLst>
                                          <p:attrName>ppt_x</p:attrName>
                                        </p:attrNameLst>
                                      </p:cBhvr>
                                      <p:tavLst>
                                        <p:tav tm="0">
                                          <p:val>
                                            <p:strVal val="#ppt_x"/>
                                          </p:val>
                                        </p:tav>
                                        <p:tav tm="100000">
                                          <p:val>
                                            <p:strVal val="#ppt_x"/>
                                          </p:val>
                                        </p:tav>
                                      </p:tavLst>
                                    </p:anim>
                                    <p:anim calcmode="lin" valueType="num">
                                      <p:cBhvr>
                                        <p:cTn id="8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fade">
                                      <p:cBhvr>
                                        <p:cTn id="91" dur="1000"/>
                                        <p:tgtEl>
                                          <p:spTgt spid="26"/>
                                        </p:tgtEl>
                                      </p:cBhvr>
                                    </p:animEffect>
                                    <p:anim calcmode="lin" valueType="num">
                                      <p:cBhvr>
                                        <p:cTn id="92" dur="1000" fill="hold"/>
                                        <p:tgtEl>
                                          <p:spTgt spid="26"/>
                                        </p:tgtEl>
                                        <p:attrNameLst>
                                          <p:attrName>ppt_x</p:attrName>
                                        </p:attrNameLst>
                                      </p:cBhvr>
                                      <p:tavLst>
                                        <p:tav tm="0">
                                          <p:val>
                                            <p:strVal val="#ppt_x"/>
                                          </p:val>
                                        </p:tav>
                                        <p:tav tm="100000">
                                          <p:val>
                                            <p:strVal val="#ppt_x"/>
                                          </p:val>
                                        </p:tav>
                                      </p:tavLst>
                                    </p:anim>
                                    <p:anim calcmode="lin" valueType="num">
                                      <p:cBhvr>
                                        <p:cTn id="9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fade">
                                      <p:cBhvr>
                                        <p:cTn id="98" dur="1000"/>
                                        <p:tgtEl>
                                          <p:spTgt spid="36"/>
                                        </p:tgtEl>
                                      </p:cBhvr>
                                    </p:animEffect>
                                    <p:anim calcmode="lin" valueType="num">
                                      <p:cBhvr>
                                        <p:cTn id="99" dur="1000" fill="hold"/>
                                        <p:tgtEl>
                                          <p:spTgt spid="36"/>
                                        </p:tgtEl>
                                        <p:attrNameLst>
                                          <p:attrName>ppt_x</p:attrName>
                                        </p:attrNameLst>
                                      </p:cBhvr>
                                      <p:tavLst>
                                        <p:tav tm="0">
                                          <p:val>
                                            <p:strVal val="#ppt_x"/>
                                          </p:val>
                                        </p:tav>
                                        <p:tav tm="100000">
                                          <p:val>
                                            <p:strVal val="#ppt_x"/>
                                          </p:val>
                                        </p:tav>
                                      </p:tavLst>
                                    </p:anim>
                                    <p:anim calcmode="lin" valueType="num">
                                      <p:cBhvr>
                                        <p:cTn id="10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29"/>
                                        </p:tgtEl>
                                        <p:attrNameLst>
                                          <p:attrName>style.visibility</p:attrName>
                                        </p:attrNameLst>
                                      </p:cBhvr>
                                      <p:to>
                                        <p:strVal val="visible"/>
                                      </p:to>
                                    </p:set>
                                    <p:animEffect transition="in" filter="fade">
                                      <p:cBhvr>
                                        <p:cTn id="105" dur="1000"/>
                                        <p:tgtEl>
                                          <p:spTgt spid="29"/>
                                        </p:tgtEl>
                                      </p:cBhvr>
                                    </p:animEffect>
                                    <p:anim calcmode="lin" valueType="num">
                                      <p:cBhvr>
                                        <p:cTn id="106" dur="1000" fill="hold"/>
                                        <p:tgtEl>
                                          <p:spTgt spid="29"/>
                                        </p:tgtEl>
                                        <p:attrNameLst>
                                          <p:attrName>ppt_x</p:attrName>
                                        </p:attrNameLst>
                                      </p:cBhvr>
                                      <p:tavLst>
                                        <p:tav tm="0">
                                          <p:val>
                                            <p:strVal val="#ppt_x"/>
                                          </p:val>
                                        </p:tav>
                                        <p:tav tm="100000">
                                          <p:val>
                                            <p:strVal val="#ppt_x"/>
                                          </p:val>
                                        </p:tav>
                                      </p:tavLst>
                                    </p:anim>
                                    <p:anim calcmode="lin" valueType="num">
                                      <p:cBhvr>
                                        <p:cTn id="10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31"/>
                                        </p:tgtEl>
                                        <p:attrNameLst>
                                          <p:attrName>style.visibility</p:attrName>
                                        </p:attrNameLst>
                                      </p:cBhvr>
                                      <p:to>
                                        <p:strVal val="visible"/>
                                      </p:to>
                                    </p:set>
                                    <p:animEffect transition="in" filter="fade">
                                      <p:cBhvr>
                                        <p:cTn id="112" dur="1000"/>
                                        <p:tgtEl>
                                          <p:spTgt spid="31"/>
                                        </p:tgtEl>
                                      </p:cBhvr>
                                    </p:animEffect>
                                    <p:anim calcmode="lin" valueType="num">
                                      <p:cBhvr>
                                        <p:cTn id="113" dur="1000" fill="hold"/>
                                        <p:tgtEl>
                                          <p:spTgt spid="31"/>
                                        </p:tgtEl>
                                        <p:attrNameLst>
                                          <p:attrName>ppt_x</p:attrName>
                                        </p:attrNameLst>
                                      </p:cBhvr>
                                      <p:tavLst>
                                        <p:tav tm="0">
                                          <p:val>
                                            <p:strVal val="#ppt_x"/>
                                          </p:val>
                                        </p:tav>
                                        <p:tav tm="100000">
                                          <p:val>
                                            <p:strVal val="#ppt_x"/>
                                          </p:val>
                                        </p:tav>
                                      </p:tavLst>
                                    </p:anim>
                                    <p:anim calcmode="lin" valueType="num">
                                      <p:cBhvr>
                                        <p:cTn id="1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5"/>
                                        </p:tgtEl>
                                        <p:attrNameLst>
                                          <p:attrName>style.visibility</p:attrName>
                                        </p:attrNameLst>
                                      </p:cBhvr>
                                      <p:to>
                                        <p:strVal val="visible"/>
                                      </p:to>
                                    </p:set>
                                    <p:animEffect transition="in" filter="fade">
                                      <p:cBhvr>
                                        <p:cTn id="119" dur="1000"/>
                                        <p:tgtEl>
                                          <p:spTgt spid="5"/>
                                        </p:tgtEl>
                                      </p:cBhvr>
                                    </p:animEffect>
                                    <p:anim calcmode="lin" valueType="num">
                                      <p:cBhvr>
                                        <p:cTn id="120" dur="1000" fill="hold"/>
                                        <p:tgtEl>
                                          <p:spTgt spid="5"/>
                                        </p:tgtEl>
                                        <p:attrNameLst>
                                          <p:attrName>ppt_x</p:attrName>
                                        </p:attrNameLst>
                                      </p:cBhvr>
                                      <p:tavLst>
                                        <p:tav tm="0">
                                          <p:val>
                                            <p:strVal val="#ppt_x"/>
                                          </p:val>
                                        </p:tav>
                                        <p:tav tm="100000">
                                          <p:val>
                                            <p:strVal val="#ppt_x"/>
                                          </p:val>
                                        </p:tav>
                                      </p:tavLst>
                                    </p:anim>
                                    <p:anim calcmode="lin" valueType="num">
                                      <p:cBhvr>
                                        <p:cTn id="1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11"/>
                                        </p:tgtEl>
                                        <p:attrNameLst>
                                          <p:attrName>style.visibility</p:attrName>
                                        </p:attrNameLst>
                                      </p:cBhvr>
                                      <p:to>
                                        <p:strVal val="visible"/>
                                      </p:to>
                                    </p:set>
                                    <p:animEffect transition="in" filter="fade">
                                      <p:cBhvr>
                                        <p:cTn id="126" dur="1000"/>
                                        <p:tgtEl>
                                          <p:spTgt spid="11"/>
                                        </p:tgtEl>
                                      </p:cBhvr>
                                    </p:animEffect>
                                    <p:anim calcmode="lin" valueType="num">
                                      <p:cBhvr>
                                        <p:cTn id="127" dur="1000" fill="hold"/>
                                        <p:tgtEl>
                                          <p:spTgt spid="11"/>
                                        </p:tgtEl>
                                        <p:attrNameLst>
                                          <p:attrName>ppt_x</p:attrName>
                                        </p:attrNameLst>
                                      </p:cBhvr>
                                      <p:tavLst>
                                        <p:tav tm="0">
                                          <p:val>
                                            <p:strVal val="#ppt_x"/>
                                          </p:val>
                                        </p:tav>
                                        <p:tav tm="100000">
                                          <p:val>
                                            <p:strVal val="#ppt_x"/>
                                          </p:val>
                                        </p:tav>
                                      </p:tavLst>
                                    </p:anim>
                                    <p:anim calcmode="lin" valueType="num">
                                      <p:cBhvr>
                                        <p:cTn id="1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26" grpId="0" animBg="1"/>
      <p:bldP spid="27" grpId="0" animBg="1"/>
      <p:bldP spid="29" grpId="0" animBg="1"/>
      <p:bldP spid="30" grpId="0" animBg="1"/>
      <p:bldP spid="31" grpId="0" animBg="1"/>
      <p:bldP spid="32" grpId="0"/>
      <p:bldP spid="33" grpId="0"/>
      <p:bldP spid="5" grpId="0" animBg="1"/>
      <p:bldP spid="11" grpId="0" animBg="1"/>
      <p:bldP spid="22" grpId="0" animBg="1"/>
      <p:bldP spid="23" grpId="0" animBg="1"/>
      <p:bldP spid="34" grpId="0" animBg="1"/>
      <p:bldP spid="35" grpId="0" animBg="1"/>
      <p:bldP spid="3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333934D-C696-4D32-6190-F4F56567EA4B}"/>
              </a:ext>
            </a:extLst>
          </p:cNvPr>
          <p:cNvPicPr>
            <a:picLocks noChangeAspect="1"/>
          </p:cNvPicPr>
          <p:nvPr/>
        </p:nvPicPr>
        <p:blipFill rotWithShape="1">
          <a:blip r:embed="rId2">
            <a:extLst>
              <a:ext uri="{28A0092B-C50C-407E-A947-70E740481C1C}">
                <a14:useLocalDpi xmlns:a14="http://schemas.microsoft.com/office/drawing/2010/main" val="0"/>
              </a:ext>
            </a:extLst>
          </a:blip>
          <a:srcRect l="2153" b="921"/>
          <a:stretch/>
        </p:blipFill>
        <p:spPr>
          <a:xfrm rot="10800000">
            <a:off x="-29926" y="259620"/>
            <a:ext cx="6862240" cy="6350576"/>
          </a:xfrm>
          <a:prstGeom prst="rect">
            <a:avLst/>
          </a:prstGeom>
          <a:ln>
            <a:solidFill>
              <a:schemeClr val="accent1"/>
            </a:solidFill>
          </a:ln>
        </p:spPr>
      </p:pic>
      <p:pic>
        <p:nvPicPr>
          <p:cNvPr id="5" name="図 4">
            <a:extLst>
              <a:ext uri="{FF2B5EF4-FFF2-40B4-BE49-F238E27FC236}">
                <a16:creationId xmlns:a16="http://schemas.microsoft.com/office/drawing/2014/main" id="{649F144A-BC2E-3EE3-1FE7-3F85B6835E17}"/>
              </a:ext>
            </a:extLst>
          </p:cNvPr>
          <p:cNvPicPr>
            <a:picLocks noChangeAspect="1"/>
          </p:cNvPicPr>
          <p:nvPr/>
        </p:nvPicPr>
        <p:blipFill rotWithShape="1">
          <a:blip r:embed="rId2">
            <a:extLst>
              <a:ext uri="{28A0092B-C50C-407E-A947-70E740481C1C}">
                <a14:useLocalDpi xmlns:a14="http://schemas.microsoft.com/office/drawing/2010/main" val="0"/>
              </a:ext>
            </a:extLst>
          </a:blip>
          <a:srcRect l="43848" t="2225" r="5365" b="49161"/>
          <a:stretch/>
        </p:blipFill>
        <p:spPr>
          <a:xfrm rot="10800000">
            <a:off x="1" y="1044927"/>
            <a:ext cx="6361674" cy="5565270"/>
          </a:xfrm>
          <a:prstGeom prst="rect">
            <a:avLst/>
          </a:prstGeom>
          <a:ln>
            <a:solidFill>
              <a:schemeClr val="accent1"/>
            </a:solidFill>
          </a:ln>
        </p:spPr>
      </p:pic>
      <p:sp>
        <p:nvSpPr>
          <p:cNvPr id="6" name="テキスト ボックス 5">
            <a:extLst>
              <a:ext uri="{FF2B5EF4-FFF2-40B4-BE49-F238E27FC236}">
                <a16:creationId xmlns:a16="http://schemas.microsoft.com/office/drawing/2014/main" id="{F06D6C58-0280-4510-7517-1534DB5B60E2}"/>
              </a:ext>
            </a:extLst>
          </p:cNvPr>
          <p:cNvSpPr txBox="1"/>
          <p:nvPr/>
        </p:nvSpPr>
        <p:spPr>
          <a:xfrm>
            <a:off x="2967985" y="5045700"/>
            <a:ext cx="2093527" cy="1477328"/>
          </a:xfrm>
          <a:prstGeom prst="rect">
            <a:avLst/>
          </a:prstGeom>
          <a:solidFill>
            <a:srgbClr val="FFFF00"/>
          </a:solidFill>
        </p:spPr>
        <p:txBody>
          <a:bodyPr wrap="square" rtlCol="0">
            <a:spAutoFit/>
          </a:bodyPr>
          <a:lstStyle/>
          <a:p>
            <a:r>
              <a:rPr kumimoji="1" lang="ja-JP" altLang="en-US" dirty="0">
                <a:highlight>
                  <a:srgbClr val="00FFFF"/>
                </a:highlight>
                <a:latin typeface="AR P丸ゴシック体E" panose="020F0900000000000000" pitchFamily="50" charset="-128"/>
                <a:ea typeface="AR P丸ゴシック体E" panose="020F0900000000000000" pitchFamily="50" charset="-128"/>
              </a:rPr>
              <a:t>批判的に考える力</a:t>
            </a:r>
            <a:endParaRPr kumimoji="1" lang="en-US" altLang="ja-JP" dirty="0">
              <a:highlight>
                <a:srgbClr val="00FFFF"/>
              </a:highlight>
              <a:latin typeface="AR P丸ゴシック体E" panose="020F0900000000000000" pitchFamily="50" charset="-128"/>
              <a:ea typeface="AR P丸ゴシック体E" panose="020F0900000000000000" pitchFamily="50" charset="-128"/>
            </a:endParaRPr>
          </a:p>
          <a:p>
            <a:r>
              <a:rPr kumimoji="1" lang="ja-JP" altLang="en-US" dirty="0">
                <a:latin typeface="AR P丸ゴシック体E" panose="020F0900000000000000" pitchFamily="50" charset="-128"/>
                <a:ea typeface="AR P丸ゴシック体E" panose="020F0900000000000000" pitchFamily="50" charset="-128"/>
              </a:rPr>
              <a:t>など、わかりにくく具体化しにくい。</a:t>
            </a:r>
            <a:endParaRPr kumimoji="1" lang="en-US" altLang="ja-JP" dirty="0">
              <a:latin typeface="AR P丸ゴシック体E" panose="020F0900000000000000" pitchFamily="50" charset="-128"/>
              <a:ea typeface="AR P丸ゴシック体E" panose="020F0900000000000000" pitchFamily="50" charset="-128"/>
            </a:endParaRPr>
          </a:p>
          <a:p>
            <a:r>
              <a:rPr kumimoji="1" lang="ja-JP" altLang="en-US" dirty="0">
                <a:latin typeface="AR P丸ゴシック体E" panose="020F0900000000000000" pitchFamily="50" charset="-128"/>
                <a:ea typeface="AR P丸ゴシック体E" panose="020F0900000000000000" pitchFamily="50" charset="-128"/>
              </a:rPr>
              <a:t>「主体的な学習過程」になりにくい</a:t>
            </a:r>
          </a:p>
        </p:txBody>
      </p:sp>
      <p:sp>
        <p:nvSpPr>
          <p:cNvPr id="7" name="テキスト ボックス 6">
            <a:extLst>
              <a:ext uri="{FF2B5EF4-FFF2-40B4-BE49-F238E27FC236}">
                <a16:creationId xmlns:a16="http://schemas.microsoft.com/office/drawing/2014/main" id="{A9080FB9-BA1B-238C-D6D4-E0148156ADF2}"/>
              </a:ext>
            </a:extLst>
          </p:cNvPr>
          <p:cNvSpPr txBox="1"/>
          <p:nvPr/>
        </p:nvSpPr>
        <p:spPr>
          <a:xfrm>
            <a:off x="5061513" y="1855742"/>
            <a:ext cx="3864328" cy="4739759"/>
          </a:xfrm>
          <a:prstGeom prst="rect">
            <a:avLst/>
          </a:prstGeom>
          <a:solidFill>
            <a:srgbClr val="FFFFCC"/>
          </a:solidFill>
        </p:spPr>
        <p:txBody>
          <a:bodyPr wrap="none" rtlCol="0">
            <a:spAutoFit/>
          </a:bodyPr>
          <a:lstStyle/>
          <a:p>
            <a:pPr algn="ctr"/>
            <a:endParaRPr kumimoji="1" lang="en-US" altLang="ja-JP" sz="600" dirty="0">
              <a:latin typeface="AR P丸ゴシック体E" panose="020F0900000000000000" pitchFamily="50" charset="-128"/>
              <a:ea typeface="AR P丸ゴシック体E" panose="020F0900000000000000" pitchFamily="50" charset="-128"/>
            </a:endParaRPr>
          </a:p>
          <a:p>
            <a:pPr algn="ctr"/>
            <a:r>
              <a:rPr kumimoji="1" lang="ja-JP" altLang="en-US" sz="2400" dirty="0">
                <a:latin typeface="AR P丸ゴシック体E" panose="020F0900000000000000" pitchFamily="50" charset="-128"/>
                <a:ea typeface="AR P丸ゴシック体E" panose="020F0900000000000000" pitchFamily="50" charset="-128"/>
              </a:rPr>
              <a:t>主体的・対話的で深い学び </a:t>
            </a:r>
            <a:endParaRPr kumimoji="1" lang="en-US" altLang="ja-JP" sz="2400" dirty="0">
              <a:latin typeface="AR P丸ゴシック体E" panose="020F0900000000000000" pitchFamily="50" charset="-128"/>
              <a:ea typeface="AR P丸ゴシック体E" panose="020F0900000000000000" pitchFamily="50" charset="-128"/>
            </a:endParaRPr>
          </a:p>
          <a:p>
            <a:pPr algn="ctr"/>
            <a:r>
              <a:rPr kumimoji="1" lang="ja-JP" altLang="en-US" sz="2400" dirty="0">
                <a:highlight>
                  <a:srgbClr val="FFFF00"/>
                </a:highlight>
                <a:latin typeface="AR P丸ゴシック体E" panose="020F0900000000000000" pitchFamily="50" charset="-128"/>
                <a:ea typeface="AR P丸ゴシック体E" panose="020F0900000000000000" pitchFamily="50" charset="-128"/>
              </a:rPr>
              <a:t>学習指導要領・生きる力</a:t>
            </a:r>
            <a:endParaRPr kumimoji="1" lang="en-US" altLang="ja-JP" sz="2400" dirty="0">
              <a:highlight>
                <a:srgbClr val="FFFF00"/>
              </a:highlight>
              <a:latin typeface="AR P丸ゴシック体E" panose="020F0900000000000000" pitchFamily="50" charset="-128"/>
              <a:ea typeface="AR P丸ゴシック体E" panose="020F0900000000000000" pitchFamily="50" charset="-128"/>
            </a:endParaRPr>
          </a:p>
          <a:p>
            <a:pPr algn="ctr"/>
            <a:r>
              <a:rPr kumimoji="1" lang="ja-JP" altLang="en-US" sz="2400" dirty="0">
                <a:highlight>
                  <a:srgbClr val="FFFF00"/>
                </a:highlight>
                <a:latin typeface="AR P丸ゴシック体E" panose="020F0900000000000000" pitchFamily="50" charset="-128"/>
                <a:ea typeface="AR P丸ゴシック体E" panose="020F0900000000000000" pitchFamily="50" charset="-128"/>
              </a:rPr>
              <a:t>確かな学力</a:t>
            </a:r>
            <a:r>
              <a:rPr kumimoji="1" lang="ja-JP" altLang="en-US" sz="2400" dirty="0">
                <a:latin typeface="AR P丸ゴシック体E" panose="020F0900000000000000" pitchFamily="50" charset="-128"/>
                <a:ea typeface="AR P丸ゴシック体E" panose="020F0900000000000000" pitchFamily="50" charset="-128"/>
              </a:rPr>
              <a:t>より</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12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①　問題発見力</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15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②　思考力</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15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③　判断力</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15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④　表現力</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15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⑤　問題解決力</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8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（意欲・知識・学び方）</a:t>
            </a:r>
            <a:endParaRPr kumimoji="1" lang="en-US" altLang="ja-JP" sz="2400" dirty="0">
              <a:latin typeface="AR P丸ゴシック体E" panose="020F0900000000000000" pitchFamily="50" charset="-128"/>
              <a:ea typeface="AR P丸ゴシック体E" panose="020F0900000000000000" pitchFamily="50" charset="-128"/>
            </a:endParaRPr>
          </a:p>
        </p:txBody>
      </p:sp>
      <p:sp>
        <p:nvSpPr>
          <p:cNvPr id="2" name="矢印: 右 1">
            <a:extLst>
              <a:ext uri="{FF2B5EF4-FFF2-40B4-BE49-F238E27FC236}">
                <a16:creationId xmlns:a16="http://schemas.microsoft.com/office/drawing/2014/main" id="{CCB35C37-A64E-F172-F5DB-6D6BE48B8D90}"/>
              </a:ext>
            </a:extLst>
          </p:cNvPr>
          <p:cNvSpPr/>
          <p:nvPr/>
        </p:nvSpPr>
        <p:spPr>
          <a:xfrm>
            <a:off x="4168588" y="3590365"/>
            <a:ext cx="892925" cy="98163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7502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0-#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9755132-CBE6-647C-BAF8-E597D84E8E59}"/>
              </a:ext>
            </a:extLst>
          </p:cNvPr>
          <p:cNvSpPr txBox="1"/>
          <p:nvPr/>
        </p:nvSpPr>
        <p:spPr>
          <a:xfrm>
            <a:off x="1241353" y="204675"/>
            <a:ext cx="7243742" cy="461665"/>
          </a:xfrm>
          <a:prstGeom prst="rect">
            <a:avLst/>
          </a:prstGeom>
          <a:noFill/>
        </p:spPr>
        <p:txBody>
          <a:bodyPr wrap="square" rtlCol="0">
            <a:spAutoFit/>
          </a:bodyPr>
          <a:lstStyle/>
          <a:p>
            <a:r>
              <a:rPr kumimoji="1" lang="en-US" altLang="ja-JP" sz="2400" dirty="0">
                <a:latin typeface="AR P丸ゴシック体E" panose="020F0900000000000000" pitchFamily="50" charset="-128"/>
                <a:ea typeface="AR P丸ゴシック体E" panose="020F0900000000000000" pitchFamily="50" charset="-128"/>
              </a:rPr>
              <a:t>ESD</a:t>
            </a:r>
            <a:r>
              <a:rPr kumimoji="1" lang="ja-JP" altLang="en-US" sz="2400" dirty="0">
                <a:latin typeface="AR P丸ゴシック体E" panose="020F0900000000000000" pitchFamily="50" charset="-128"/>
                <a:ea typeface="AR P丸ゴシック体E" panose="020F0900000000000000" pitchFamily="50" charset="-128"/>
              </a:rPr>
              <a:t>を推進する授業づくりは、これで進めましょう。</a:t>
            </a:r>
          </a:p>
        </p:txBody>
      </p:sp>
      <p:pic>
        <p:nvPicPr>
          <p:cNvPr id="17" name="図 16">
            <a:extLst>
              <a:ext uri="{FF2B5EF4-FFF2-40B4-BE49-F238E27FC236}">
                <a16:creationId xmlns:a16="http://schemas.microsoft.com/office/drawing/2014/main" id="{73CFE052-EE9E-AF51-6513-C31F4DDB789E}"/>
              </a:ext>
            </a:extLst>
          </p:cNvPr>
          <p:cNvPicPr>
            <a:picLocks noChangeAspect="1"/>
          </p:cNvPicPr>
          <p:nvPr/>
        </p:nvPicPr>
        <p:blipFill>
          <a:blip r:embed="rId2"/>
          <a:stretch>
            <a:fillRect/>
          </a:stretch>
        </p:blipFill>
        <p:spPr>
          <a:xfrm>
            <a:off x="1398222" y="763977"/>
            <a:ext cx="5742166" cy="3626600"/>
          </a:xfrm>
          <a:prstGeom prst="rect">
            <a:avLst/>
          </a:prstGeom>
        </p:spPr>
      </p:pic>
      <p:pic>
        <p:nvPicPr>
          <p:cNvPr id="41" name="図 40">
            <a:extLst>
              <a:ext uri="{FF2B5EF4-FFF2-40B4-BE49-F238E27FC236}">
                <a16:creationId xmlns:a16="http://schemas.microsoft.com/office/drawing/2014/main" id="{0C059AFE-4614-D64C-E49C-2BF46262B20F}"/>
              </a:ext>
            </a:extLst>
          </p:cNvPr>
          <p:cNvPicPr>
            <a:picLocks noChangeAspect="1"/>
          </p:cNvPicPr>
          <p:nvPr/>
        </p:nvPicPr>
        <p:blipFill>
          <a:blip r:embed="rId3"/>
          <a:stretch>
            <a:fillRect/>
          </a:stretch>
        </p:blipFill>
        <p:spPr>
          <a:xfrm>
            <a:off x="1048960" y="4208929"/>
            <a:ext cx="3201604" cy="2689412"/>
          </a:xfrm>
          <a:prstGeom prst="rect">
            <a:avLst/>
          </a:prstGeom>
        </p:spPr>
      </p:pic>
      <p:sp>
        <p:nvSpPr>
          <p:cNvPr id="42" name="テキスト ボックス 41">
            <a:extLst>
              <a:ext uri="{FF2B5EF4-FFF2-40B4-BE49-F238E27FC236}">
                <a16:creationId xmlns:a16="http://schemas.microsoft.com/office/drawing/2014/main" id="{6AB1ED0F-F1F3-B216-29D8-CFCE5392FFBE}"/>
              </a:ext>
            </a:extLst>
          </p:cNvPr>
          <p:cNvSpPr txBox="1"/>
          <p:nvPr/>
        </p:nvSpPr>
        <p:spPr>
          <a:xfrm>
            <a:off x="4893438" y="4837443"/>
            <a:ext cx="3874779" cy="1815882"/>
          </a:xfrm>
          <a:prstGeom prst="rect">
            <a:avLst/>
          </a:prstGeom>
          <a:solidFill>
            <a:schemeClr val="accent6">
              <a:lumMod val="40000"/>
              <a:lumOff val="60000"/>
            </a:schemeClr>
          </a:solid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　次は具体的な単元を</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どのように組み立てるか</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のワークショップです。</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おまけの資料です。</a:t>
            </a:r>
            <a:endParaRPr kumimoji="1" lang="en-US" altLang="ja-JP" sz="28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24456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1000"/>
                                        <p:tgtEl>
                                          <p:spTgt spid="42"/>
                                        </p:tgtEl>
                                      </p:cBhvr>
                                    </p:animEffect>
                                    <p:anim calcmode="lin" valueType="num">
                                      <p:cBhvr>
                                        <p:cTn id="15" dur="1000" fill="hold"/>
                                        <p:tgtEl>
                                          <p:spTgt spid="42"/>
                                        </p:tgtEl>
                                        <p:attrNameLst>
                                          <p:attrName>ppt_x</p:attrName>
                                        </p:attrNameLst>
                                      </p:cBhvr>
                                      <p:tavLst>
                                        <p:tav tm="0">
                                          <p:val>
                                            <p:strVal val="#ppt_x"/>
                                          </p:val>
                                        </p:tav>
                                        <p:tav tm="100000">
                                          <p:val>
                                            <p:strVal val="#ppt_x"/>
                                          </p:val>
                                        </p:tav>
                                      </p:tavLst>
                                    </p:anim>
                                    <p:anim calcmode="lin" valueType="num">
                                      <p:cBhvr>
                                        <p:cTn id="1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E6906F8-858A-F756-98CC-CDA23101EF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0772" y="362548"/>
            <a:ext cx="8670925" cy="6132904"/>
          </a:xfrm>
          <a:prstGeom prst="rect">
            <a:avLst/>
          </a:prstGeom>
          <a:noFill/>
          <a:ln>
            <a:noFill/>
          </a:ln>
        </p:spPr>
      </p:pic>
      <p:sp>
        <p:nvSpPr>
          <p:cNvPr id="3" name="テキスト ボックス 2">
            <a:extLst>
              <a:ext uri="{FF2B5EF4-FFF2-40B4-BE49-F238E27FC236}">
                <a16:creationId xmlns:a16="http://schemas.microsoft.com/office/drawing/2014/main" id="{8AFF8F22-B974-CAFA-E975-0B905B45C997}"/>
              </a:ext>
            </a:extLst>
          </p:cNvPr>
          <p:cNvSpPr txBox="1"/>
          <p:nvPr/>
        </p:nvSpPr>
        <p:spPr>
          <a:xfrm>
            <a:off x="2745858" y="1235041"/>
            <a:ext cx="1826141" cy="1815882"/>
          </a:xfrm>
          <a:prstGeom prst="rect">
            <a:avLst/>
          </a:prstGeom>
          <a:noFill/>
        </p:spPr>
        <p:txBody>
          <a:bodyPr wrap="none" rtlCol="0">
            <a:spAutoFit/>
          </a:bodyPr>
          <a:lstStyle/>
          <a:p>
            <a:r>
              <a:rPr kumimoji="1" lang="ja-JP" altLang="en-US" sz="1600" b="1" dirty="0"/>
              <a:t>・くらしと水</a:t>
            </a:r>
            <a:endParaRPr kumimoji="1" lang="en-US" altLang="ja-JP" sz="1600" b="1" dirty="0"/>
          </a:p>
          <a:p>
            <a:r>
              <a:rPr kumimoji="1" lang="ja-JP" altLang="en-US" sz="1600" b="1" dirty="0"/>
              <a:t>・浄水場のしくみ</a:t>
            </a:r>
            <a:endParaRPr kumimoji="1" lang="en-US" altLang="ja-JP" sz="1600" b="1" dirty="0"/>
          </a:p>
          <a:p>
            <a:r>
              <a:rPr kumimoji="1" lang="ja-JP" altLang="en-US" sz="1600" b="1" dirty="0"/>
              <a:t>　見学</a:t>
            </a:r>
            <a:endParaRPr kumimoji="1" lang="en-US" altLang="ja-JP" sz="1600" b="1" dirty="0"/>
          </a:p>
          <a:p>
            <a:r>
              <a:rPr kumimoji="1" lang="ja-JP" altLang="en-US" sz="1600" b="1" dirty="0"/>
              <a:t>・行政の広域的な</a:t>
            </a:r>
            <a:endParaRPr kumimoji="1" lang="en-US" altLang="ja-JP" sz="1600" b="1" dirty="0"/>
          </a:p>
          <a:p>
            <a:r>
              <a:rPr kumimoji="1" lang="ja-JP" altLang="en-US" sz="1600" b="1" dirty="0"/>
              <a:t>　協力</a:t>
            </a:r>
            <a:endParaRPr kumimoji="1" lang="en-US" altLang="ja-JP" sz="1600" b="1" dirty="0"/>
          </a:p>
          <a:p>
            <a:r>
              <a:rPr kumimoji="1" lang="ja-JP" altLang="en-US" sz="1600" b="1" dirty="0"/>
              <a:t>・家庭での協力</a:t>
            </a:r>
            <a:endParaRPr kumimoji="1" lang="en-US" altLang="ja-JP" sz="1600" b="1" dirty="0"/>
          </a:p>
          <a:p>
            <a:r>
              <a:rPr kumimoji="1" lang="ja-JP" altLang="en-US" sz="1600" b="1" dirty="0"/>
              <a:t>・水道キャラバン</a:t>
            </a:r>
          </a:p>
        </p:txBody>
      </p:sp>
      <p:sp>
        <p:nvSpPr>
          <p:cNvPr id="4" name="テキスト ボックス 3">
            <a:extLst>
              <a:ext uri="{FF2B5EF4-FFF2-40B4-BE49-F238E27FC236}">
                <a16:creationId xmlns:a16="http://schemas.microsoft.com/office/drawing/2014/main" id="{B4B0CEAE-4880-59F1-2C8D-B7D46BD789E7}"/>
              </a:ext>
            </a:extLst>
          </p:cNvPr>
          <p:cNvSpPr txBox="1"/>
          <p:nvPr/>
        </p:nvSpPr>
        <p:spPr>
          <a:xfrm>
            <a:off x="4571999" y="1358152"/>
            <a:ext cx="2031325" cy="1815882"/>
          </a:xfrm>
          <a:prstGeom prst="rect">
            <a:avLst/>
          </a:prstGeom>
          <a:noFill/>
        </p:spPr>
        <p:txBody>
          <a:bodyPr wrap="none" rtlCol="0">
            <a:spAutoFit/>
          </a:bodyPr>
          <a:lstStyle/>
          <a:p>
            <a:r>
              <a:rPr kumimoji="1" lang="ja-JP" altLang="en-US" sz="1600" b="1" dirty="0"/>
              <a:t>・水の旅にまとめ、</a:t>
            </a:r>
            <a:endParaRPr kumimoji="1" lang="en-US" altLang="ja-JP" sz="1600" b="1" dirty="0"/>
          </a:p>
          <a:p>
            <a:r>
              <a:rPr kumimoji="1" lang="ja-JP" altLang="en-US" sz="1600" b="1" dirty="0"/>
              <a:t>　物語をつくる</a:t>
            </a:r>
            <a:endParaRPr kumimoji="1" lang="en-US" altLang="ja-JP" sz="1600" b="1" dirty="0"/>
          </a:p>
          <a:p>
            <a:r>
              <a:rPr kumimoji="1" lang="ja-JP" altLang="en-US" sz="1600" b="1" dirty="0"/>
              <a:t>・浄水場のしくみを</a:t>
            </a:r>
            <a:endParaRPr kumimoji="1" lang="en-US" altLang="ja-JP" sz="1600" b="1" dirty="0"/>
          </a:p>
          <a:p>
            <a:r>
              <a:rPr kumimoji="1" lang="ja-JP" altLang="en-US" sz="1600" b="1" dirty="0"/>
              <a:t>　水滴マンに解説さ</a:t>
            </a:r>
            <a:endParaRPr kumimoji="1" lang="en-US" altLang="ja-JP" sz="1600" b="1" dirty="0"/>
          </a:p>
          <a:p>
            <a:r>
              <a:rPr kumimoji="1" lang="ja-JP" altLang="en-US" sz="1600" b="1" dirty="0"/>
              <a:t>　せる</a:t>
            </a:r>
            <a:endParaRPr kumimoji="1" lang="en-US" altLang="ja-JP" sz="1600" b="1" dirty="0"/>
          </a:p>
          <a:p>
            <a:r>
              <a:rPr kumimoji="1" lang="ja-JP" altLang="en-US" sz="1600" b="1" dirty="0"/>
              <a:t>・水道新聞で家庭に</a:t>
            </a:r>
            <a:endParaRPr kumimoji="1" lang="en-US" altLang="ja-JP" sz="1600" b="1" dirty="0"/>
          </a:p>
          <a:p>
            <a:r>
              <a:rPr kumimoji="1" lang="ja-JP" altLang="en-US" sz="1600" b="1" dirty="0"/>
              <a:t>　　などなど</a:t>
            </a:r>
          </a:p>
        </p:txBody>
      </p:sp>
      <p:sp>
        <p:nvSpPr>
          <p:cNvPr id="5" name="テキスト ボックス 4">
            <a:extLst>
              <a:ext uri="{FF2B5EF4-FFF2-40B4-BE49-F238E27FC236}">
                <a16:creationId xmlns:a16="http://schemas.microsoft.com/office/drawing/2014/main" id="{DA8D7DF4-F28F-71E6-EE13-4A6007716EA5}"/>
              </a:ext>
            </a:extLst>
          </p:cNvPr>
          <p:cNvSpPr txBox="1"/>
          <p:nvPr/>
        </p:nvSpPr>
        <p:spPr>
          <a:xfrm>
            <a:off x="6752374" y="1358152"/>
            <a:ext cx="1826141" cy="1569660"/>
          </a:xfrm>
          <a:prstGeom prst="rect">
            <a:avLst/>
          </a:prstGeom>
          <a:noFill/>
        </p:spPr>
        <p:txBody>
          <a:bodyPr wrap="none" rtlCol="0">
            <a:spAutoFit/>
          </a:bodyPr>
          <a:lstStyle/>
          <a:p>
            <a:r>
              <a:rPr kumimoji="1" lang="ja-JP" altLang="en-US" sz="1600" b="1" dirty="0"/>
              <a:t>・互いの作品への</a:t>
            </a:r>
            <a:endParaRPr kumimoji="1" lang="en-US" altLang="ja-JP" sz="1600" b="1" dirty="0"/>
          </a:p>
          <a:p>
            <a:r>
              <a:rPr kumimoji="1" lang="ja-JP" altLang="en-US" sz="1600" b="1" dirty="0"/>
              <a:t>　コメントを書い</a:t>
            </a:r>
            <a:endParaRPr kumimoji="1" lang="en-US" altLang="ja-JP" sz="1600" b="1" dirty="0"/>
          </a:p>
          <a:p>
            <a:r>
              <a:rPr kumimoji="1" lang="ja-JP" altLang="en-US" sz="1600" b="1" dirty="0"/>
              <a:t>　て渡し合う</a:t>
            </a:r>
            <a:endParaRPr kumimoji="1" lang="en-US" altLang="ja-JP" sz="1600" b="1" dirty="0"/>
          </a:p>
          <a:p>
            <a:r>
              <a:rPr kumimoji="1" lang="ja-JP" altLang="en-US" sz="1600" b="1" dirty="0"/>
              <a:t>・水を大切にする</a:t>
            </a:r>
            <a:endParaRPr kumimoji="1" lang="en-US" altLang="ja-JP" sz="1600" b="1" dirty="0"/>
          </a:p>
          <a:p>
            <a:r>
              <a:rPr kumimoji="1" lang="ja-JP" altLang="en-US" sz="1600" b="1" dirty="0"/>
              <a:t>　よう家庭や校内</a:t>
            </a:r>
            <a:endParaRPr kumimoji="1" lang="en-US" altLang="ja-JP" sz="1600" b="1" dirty="0"/>
          </a:p>
          <a:p>
            <a:r>
              <a:rPr kumimoji="1" lang="ja-JP" altLang="en-US" sz="1600" b="1" dirty="0"/>
              <a:t>　にも呼び掛ける</a:t>
            </a:r>
          </a:p>
        </p:txBody>
      </p:sp>
      <p:sp>
        <p:nvSpPr>
          <p:cNvPr id="6" name="テキスト ボックス 5">
            <a:extLst>
              <a:ext uri="{FF2B5EF4-FFF2-40B4-BE49-F238E27FC236}">
                <a16:creationId xmlns:a16="http://schemas.microsoft.com/office/drawing/2014/main" id="{1CCF5D8B-E390-9225-FAF3-E5C3DB030CAF}"/>
              </a:ext>
            </a:extLst>
          </p:cNvPr>
          <p:cNvSpPr txBox="1"/>
          <p:nvPr/>
        </p:nvSpPr>
        <p:spPr>
          <a:xfrm>
            <a:off x="4742879" y="39382"/>
            <a:ext cx="3720890" cy="646331"/>
          </a:xfrm>
          <a:prstGeom prst="rect">
            <a:avLst/>
          </a:prstGeom>
          <a:solidFill>
            <a:srgbClr val="FFFF00"/>
          </a:solidFill>
          <a:ln>
            <a:solidFill>
              <a:schemeClr val="accent1"/>
            </a:solidFill>
          </a:ln>
        </p:spPr>
        <p:txBody>
          <a:bodyPr wrap="none" rtlCol="0">
            <a:spAutoFit/>
          </a:bodyPr>
          <a:lstStyle/>
          <a:p>
            <a:r>
              <a:rPr kumimoji="1" lang="ja-JP" altLang="en-US" dirty="0">
                <a:highlight>
                  <a:srgbClr val="FFFF00"/>
                </a:highlight>
                <a:latin typeface="AR P丸ゴシック体E" panose="020F0900000000000000" pitchFamily="50" charset="-128"/>
                <a:ea typeface="AR P丸ゴシック体E" panose="020F0900000000000000" pitchFamily="50" charset="-128"/>
              </a:rPr>
              <a:t>「こどもの学びに火をつける」ために</a:t>
            </a:r>
            <a:endParaRPr kumimoji="1" lang="en-US" altLang="ja-JP" dirty="0">
              <a:highlight>
                <a:srgbClr val="FFFF00"/>
              </a:highlight>
              <a:latin typeface="AR P丸ゴシック体E" panose="020F0900000000000000" pitchFamily="50" charset="-128"/>
              <a:ea typeface="AR P丸ゴシック体E" panose="020F0900000000000000" pitchFamily="50" charset="-128"/>
            </a:endParaRPr>
          </a:p>
          <a:p>
            <a:r>
              <a:rPr kumimoji="1" lang="ja-JP" altLang="en-US" dirty="0">
                <a:highlight>
                  <a:srgbClr val="FFFF00"/>
                </a:highlight>
                <a:latin typeface="AR P丸ゴシック体E" panose="020F0900000000000000" pitchFamily="50" charset="-128"/>
                <a:ea typeface="AR P丸ゴシック体E" panose="020F0900000000000000" pitchFamily="50" charset="-128"/>
              </a:rPr>
              <a:t>あなたならどんな手立てをしますか</a:t>
            </a:r>
          </a:p>
        </p:txBody>
      </p:sp>
      <p:sp>
        <p:nvSpPr>
          <p:cNvPr id="7" name="正方形/長方形 6">
            <a:extLst>
              <a:ext uri="{FF2B5EF4-FFF2-40B4-BE49-F238E27FC236}">
                <a16:creationId xmlns:a16="http://schemas.microsoft.com/office/drawing/2014/main" id="{3C3C868C-5700-6C08-36F1-8DE5A07262BC}"/>
              </a:ext>
            </a:extLst>
          </p:cNvPr>
          <p:cNvSpPr/>
          <p:nvPr/>
        </p:nvSpPr>
        <p:spPr>
          <a:xfrm>
            <a:off x="260772" y="3886200"/>
            <a:ext cx="2590004" cy="1922929"/>
          </a:xfrm>
          <a:prstGeom prst="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96ADB47B-6EF3-D8B0-0D8C-C0D69322F928}"/>
              </a:ext>
            </a:extLst>
          </p:cNvPr>
          <p:cNvSpPr/>
          <p:nvPr/>
        </p:nvSpPr>
        <p:spPr>
          <a:xfrm>
            <a:off x="2954665" y="3890683"/>
            <a:ext cx="2827569" cy="1922929"/>
          </a:xfrm>
          <a:prstGeom prst="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E0A819F0-32D4-35B0-15DC-D2D81D12E090}"/>
              </a:ext>
            </a:extLst>
          </p:cNvPr>
          <p:cNvSpPr txBox="1"/>
          <p:nvPr/>
        </p:nvSpPr>
        <p:spPr>
          <a:xfrm>
            <a:off x="6038382" y="4027452"/>
            <a:ext cx="2876181" cy="1754326"/>
          </a:xfrm>
          <a:prstGeom prst="rect">
            <a:avLst/>
          </a:prstGeom>
          <a:noFill/>
        </p:spPr>
        <p:txBody>
          <a:bodyPr wrap="square" rtlCol="0">
            <a:spAutoFit/>
          </a:bodyPr>
          <a:lstStyle/>
          <a:p>
            <a:r>
              <a:rPr kumimoji="1" lang="ja-JP" altLang="en-US" dirty="0">
                <a:latin typeface="AR P丸ゴシック体E" panose="020F0900000000000000" pitchFamily="50" charset="-128"/>
                <a:ea typeface="AR P丸ゴシック体E" panose="020F0900000000000000" pitchFamily="50" charset="-128"/>
              </a:rPr>
              <a:t>いつでも安心して飲める水は、どのようにして送られてくるのだろうか、教科書や資料集で調べよう。浄水場にも行きたいな。</a:t>
            </a:r>
            <a:endParaRPr kumimoji="1" lang="en-US" altLang="ja-JP" dirty="0">
              <a:latin typeface="AR P丸ゴシック体E" panose="020F0900000000000000" pitchFamily="50" charset="-128"/>
              <a:ea typeface="AR P丸ゴシック体E" panose="020F0900000000000000" pitchFamily="50" charset="-128"/>
            </a:endParaRPr>
          </a:p>
          <a:p>
            <a:r>
              <a:rPr kumimoji="1" lang="ja-JP" altLang="en-US" dirty="0">
                <a:latin typeface="AR P丸ゴシック体E" panose="020F0900000000000000" pitchFamily="50" charset="-128"/>
                <a:ea typeface="AR P丸ゴシック体E" panose="020F0900000000000000" pitchFamily="50" charset="-128"/>
              </a:rPr>
              <a:t>調べたら○○にまとめよう。</a:t>
            </a:r>
          </a:p>
        </p:txBody>
      </p:sp>
      <p:sp>
        <p:nvSpPr>
          <p:cNvPr id="10" name="正方形/長方形 9">
            <a:extLst>
              <a:ext uri="{FF2B5EF4-FFF2-40B4-BE49-F238E27FC236}">
                <a16:creationId xmlns:a16="http://schemas.microsoft.com/office/drawing/2014/main" id="{A4658F2F-9D64-57EA-13AF-EF7C100936AE}"/>
              </a:ext>
            </a:extLst>
          </p:cNvPr>
          <p:cNvSpPr/>
          <p:nvPr/>
        </p:nvSpPr>
        <p:spPr>
          <a:xfrm>
            <a:off x="260772" y="739501"/>
            <a:ext cx="8622456" cy="42621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2">
            <a:extLst>
              <a:ext uri="{FF2B5EF4-FFF2-40B4-BE49-F238E27FC236}">
                <a16:creationId xmlns:a16="http://schemas.microsoft.com/office/drawing/2014/main" id="{EB289F50-E0D0-FE45-6DA4-4FF4ADEF059D}"/>
              </a:ext>
            </a:extLst>
          </p:cNvPr>
          <p:cNvSpPr>
            <a:spLocks noChangeArrowheads="1"/>
          </p:cNvSpPr>
          <p:nvPr/>
        </p:nvSpPr>
        <p:spPr bwMode="auto">
          <a:xfrm>
            <a:off x="740520" y="802689"/>
            <a:ext cx="1641796" cy="354584"/>
          </a:xfrm>
          <a:prstGeom prst="rect">
            <a:avLst/>
          </a:prstGeom>
          <a:solidFill>
            <a:srgbClr val="FFFF00"/>
          </a:solidFill>
          <a:ln>
            <a:noFill/>
          </a:ln>
        </p:spPr>
        <p:txBody>
          <a:bodyPr wrap="none">
            <a:spAutoFit/>
          </a:bodyPr>
          <a:lstStyle/>
          <a:p>
            <a:r>
              <a:rPr lang="en-US" altLang="ja-JP" sz="1704" dirty="0">
                <a:latin typeface="AR P丸ゴシック体E" panose="020F0900000000000000" pitchFamily="50" charset="-128"/>
                <a:ea typeface="AR P丸ゴシック体E" panose="020F0900000000000000" pitchFamily="50" charset="-128"/>
              </a:rPr>
              <a:t>【</a:t>
            </a:r>
            <a:r>
              <a:rPr lang="ja-JP" altLang="en-US" sz="1704" b="1" dirty="0">
                <a:latin typeface="AR P丸ゴシック体E" panose="020F0900000000000000" pitchFamily="50" charset="-128"/>
                <a:ea typeface="AR P丸ゴシック体E" panose="020F0900000000000000" pitchFamily="50" charset="-128"/>
              </a:rPr>
              <a:t>問題に気づく</a:t>
            </a:r>
            <a:r>
              <a:rPr lang="en-US" altLang="ja-JP" sz="1704" dirty="0">
                <a:latin typeface="AR P丸ゴシック体E" panose="020F0900000000000000" pitchFamily="50" charset="-128"/>
                <a:ea typeface="AR P丸ゴシック体E" panose="020F0900000000000000" pitchFamily="50" charset="-128"/>
              </a:rPr>
              <a:t>】</a:t>
            </a:r>
            <a:endParaRPr lang="ja-JP" altLang="en-US" sz="1704" dirty="0">
              <a:latin typeface="AR P丸ゴシック体E" panose="020F0900000000000000" pitchFamily="50" charset="-128"/>
              <a:ea typeface="AR P丸ゴシック体E" panose="020F0900000000000000" pitchFamily="50" charset="-128"/>
            </a:endParaRPr>
          </a:p>
        </p:txBody>
      </p:sp>
      <p:sp>
        <p:nvSpPr>
          <p:cNvPr id="12" name="正方形/長方形 13">
            <a:extLst>
              <a:ext uri="{FF2B5EF4-FFF2-40B4-BE49-F238E27FC236}">
                <a16:creationId xmlns:a16="http://schemas.microsoft.com/office/drawing/2014/main" id="{AD5567E3-79FC-9F56-AE01-DCA5C84F4F7F}"/>
              </a:ext>
            </a:extLst>
          </p:cNvPr>
          <p:cNvSpPr>
            <a:spLocks noChangeArrowheads="1"/>
          </p:cNvSpPr>
          <p:nvPr/>
        </p:nvSpPr>
        <p:spPr bwMode="auto">
          <a:xfrm>
            <a:off x="2895176" y="802689"/>
            <a:ext cx="1436612" cy="354584"/>
          </a:xfrm>
          <a:prstGeom prst="rect">
            <a:avLst/>
          </a:prstGeom>
          <a:solidFill>
            <a:srgbClr val="FFFFCC"/>
          </a:solidFill>
          <a:ln>
            <a:noFill/>
          </a:ln>
        </p:spPr>
        <p:txBody>
          <a:bodyPr wrap="none">
            <a:spAutoFit/>
          </a:bodyPr>
          <a:lstStyle/>
          <a:p>
            <a:r>
              <a:rPr lang="en-US" altLang="ja-JP" sz="1704" dirty="0">
                <a:latin typeface="AR P丸ゴシック体E" panose="020F0900000000000000" pitchFamily="50" charset="-128"/>
                <a:ea typeface="AR P丸ゴシック体E" panose="020F0900000000000000" pitchFamily="50" charset="-128"/>
              </a:rPr>
              <a:t>【</a:t>
            </a:r>
            <a:r>
              <a:rPr lang="ja-JP" altLang="en-US" sz="1704" dirty="0">
                <a:latin typeface="AR P丸ゴシック体E" panose="020F0900000000000000" pitchFamily="50" charset="-128"/>
                <a:ea typeface="AR P丸ゴシック体E" panose="020F0900000000000000" pitchFamily="50" charset="-128"/>
              </a:rPr>
              <a:t>学び調べる</a:t>
            </a:r>
            <a:r>
              <a:rPr lang="en-US" altLang="ja-JP" sz="1704" dirty="0">
                <a:latin typeface="AR P丸ゴシック体E" panose="020F0900000000000000" pitchFamily="50" charset="-128"/>
                <a:ea typeface="AR P丸ゴシック体E" panose="020F0900000000000000" pitchFamily="50" charset="-128"/>
              </a:rPr>
              <a:t>】</a:t>
            </a:r>
            <a:endParaRPr lang="ja-JP" altLang="en-US" sz="1704" dirty="0">
              <a:latin typeface="AR P丸ゴシック体E" panose="020F0900000000000000" pitchFamily="50" charset="-128"/>
              <a:ea typeface="AR P丸ゴシック体E" panose="020F0900000000000000" pitchFamily="50" charset="-128"/>
            </a:endParaRPr>
          </a:p>
        </p:txBody>
      </p:sp>
      <p:sp>
        <p:nvSpPr>
          <p:cNvPr id="13" name="正方形/長方形 14">
            <a:extLst>
              <a:ext uri="{FF2B5EF4-FFF2-40B4-BE49-F238E27FC236}">
                <a16:creationId xmlns:a16="http://schemas.microsoft.com/office/drawing/2014/main" id="{215CE952-2CEE-B575-EAA6-1BC7C5CB66F0}"/>
              </a:ext>
            </a:extLst>
          </p:cNvPr>
          <p:cNvSpPr>
            <a:spLocks noChangeArrowheads="1"/>
          </p:cNvSpPr>
          <p:nvPr/>
        </p:nvSpPr>
        <p:spPr bwMode="auto">
          <a:xfrm>
            <a:off x="4824605" y="802691"/>
            <a:ext cx="1953288" cy="354584"/>
          </a:xfrm>
          <a:prstGeom prst="rect">
            <a:avLst/>
          </a:prstGeom>
          <a:solidFill>
            <a:srgbClr val="FFFFCC"/>
          </a:solidFill>
          <a:ln>
            <a:noFill/>
          </a:ln>
        </p:spPr>
        <p:txBody>
          <a:bodyPr wrap="square">
            <a:spAutoFit/>
          </a:bodyPr>
          <a:lstStyle/>
          <a:p>
            <a:pPr eaLnBrk="1" hangingPunct="1"/>
            <a:r>
              <a:rPr lang="en-US" altLang="ja-JP" sz="1292" dirty="0">
                <a:latin typeface="AR P丸ゴシック体E" panose="020F0900000000000000" pitchFamily="50" charset="-128"/>
                <a:ea typeface="AR P丸ゴシック体E" panose="020F0900000000000000" pitchFamily="50" charset="-128"/>
              </a:rPr>
              <a:t>【</a:t>
            </a:r>
            <a:r>
              <a:rPr lang="ja-JP" altLang="en-US" sz="1704" dirty="0">
                <a:latin typeface="AR P丸ゴシック体E" panose="020F0900000000000000" pitchFamily="50" charset="-128"/>
                <a:ea typeface="AR P丸ゴシック体E" panose="020F0900000000000000" pitchFamily="50" charset="-128"/>
              </a:rPr>
              <a:t>まとめ</a:t>
            </a:r>
            <a:r>
              <a:rPr lang="ja-JP" altLang="en-US" sz="1015" dirty="0">
                <a:latin typeface="AR P丸ゴシック体E" panose="020F0900000000000000" pitchFamily="50" charset="-128"/>
                <a:ea typeface="AR P丸ゴシック体E" panose="020F0900000000000000" pitchFamily="50" charset="-128"/>
              </a:rPr>
              <a:t>・</a:t>
            </a:r>
            <a:r>
              <a:rPr lang="ja-JP" altLang="en-US" sz="1704" dirty="0">
                <a:latin typeface="AR P丸ゴシック体E" panose="020F0900000000000000" pitchFamily="50" charset="-128"/>
                <a:ea typeface="AR P丸ゴシック体E" panose="020F0900000000000000" pitchFamily="50" charset="-128"/>
              </a:rPr>
              <a:t>吟味する</a:t>
            </a:r>
            <a:r>
              <a:rPr lang="en-US" altLang="ja-JP" sz="1292" dirty="0">
                <a:latin typeface="AR P丸ゴシック体E" panose="020F0900000000000000" pitchFamily="50" charset="-128"/>
                <a:ea typeface="AR P丸ゴシック体E" panose="020F0900000000000000" pitchFamily="50" charset="-128"/>
              </a:rPr>
              <a:t>】</a:t>
            </a:r>
          </a:p>
        </p:txBody>
      </p:sp>
      <p:sp>
        <p:nvSpPr>
          <p:cNvPr id="14" name="正方形/長方形 15">
            <a:extLst>
              <a:ext uri="{FF2B5EF4-FFF2-40B4-BE49-F238E27FC236}">
                <a16:creationId xmlns:a16="http://schemas.microsoft.com/office/drawing/2014/main" id="{8299286F-467E-6C76-7571-426AC6480FA3}"/>
              </a:ext>
            </a:extLst>
          </p:cNvPr>
          <p:cNvSpPr>
            <a:spLocks noChangeArrowheads="1"/>
          </p:cNvSpPr>
          <p:nvPr/>
        </p:nvSpPr>
        <p:spPr bwMode="auto">
          <a:xfrm>
            <a:off x="7258072" y="802689"/>
            <a:ext cx="1228221" cy="354584"/>
          </a:xfrm>
          <a:prstGeom prst="rect">
            <a:avLst/>
          </a:prstGeom>
          <a:solidFill>
            <a:srgbClr val="FFFFCC"/>
          </a:solidFill>
          <a:ln>
            <a:noFill/>
          </a:ln>
        </p:spPr>
        <p:txBody>
          <a:bodyPr wrap="none">
            <a:spAutoFit/>
          </a:bodyPr>
          <a:lstStyle/>
          <a:p>
            <a:r>
              <a:rPr lang="en-US" altLang="ja-JP" sz="1704" dirty="0">
                <a:latin typeface="AR P丸ゴシック体E" panose="020F0900000000000000" pitchFamily="50" charset="-128"/>
                <a:ea typeface="AR P丸ゴシック体E" panose="020F0900000000000000" pitchFamily="50" charset="-128"/>
              </a:rPr>
              <a:t>【</a:t>
            </a:r>
            <a:r>
              <a:rPr lang="ja-JP" altLang="en-US" sz="1704" dirty="0">
                <a:latin typeface="AR P丸ゴシック体E" panose="020F0900000000000000" pitchFamily="50" charset="-128"/>
                <a:ea typeface="AR P丸ゴシック体E" panose="020F0900000000000000" pitchFamily="50" charset="-128"/>
              </a:rPr>
              <a:t>実践する</a:t>
            </a:r>
            <a:r>
              <a:rPr lang="en-US" altLang="ja-JP" sz="1704" dirty="0">
                <a:latin typeface="AR P丸ゴシック体E" panose="020F0900000000000000" pitchFamily="50" charset="-128"/>
                <a:ea typeface="AR P丸ゴシック体E" panose="020F0900000000000000" pitchFamily="50" charset="-128"/>
              </a:rPr>
              <a:t>】</a:t>
            </a:r>
            <a:endParaRPr lang="ja-JP" altLang="en-US" sz="1704" dirty="0">
              <a:latin typeface="AR P丸ゴシック体E" panose="020F0900000000000000" pitchFamily="50" charset="-128"/>
              <a:ea typeface="AR P丸ゴシック体E" panose="020F0900000000000000" pitchFamily="50" charset="-128"/>
            </a:endParaRPr>
          </a:p>
        </p:txBody>
      </p:sp>
      <p:sp>
        <p:nvSpPr>
          <p:cNvPr id="15" name="右矢印 5">
            <a:extLst>
              <a:ext uri="{FF2B5EF4-FFF2-40B4-BE49-F238E27FC236}">
                <a16:creationId xmlns:a16="http://schemas.microsoft.com/office/drawing/2014/main" id="{4C3C804F-23F1-F6B1-0323-470AA5094B26}"/>
              </a:ext>
            </a:extLst>
          </p:cNvPr>
          <p:cNvSpPr/>
          <p:nvPr/>
        </p:nvSpPr>
        <p:spPr>
          <a:xfrm>
            <a:off x="6967490" y="876309"/>
            <a:ext cx="284059" cy="200194"/>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534">
              <a:latin typeface="AR P丸ゴシック体E" panose="020F0900000000000000" pitchFamily="50" charset="-128"/>
              <a:ea typeface="AR P丸ゴシック体E" panose="020F0900000000000000" pitchFamily="50" charset="-128"/>
            </a:endParaRPr>
          </a:p>
        </p:txBody>
      </p:sp>
      <p:sp>
        <p:nvSpPr>
          <p:cNvPr id="16" name="右矢印 4">
            <a:extLst>
              <a:ext uri="{FF2B5EF4-FFF2-40B4-BE49-F238E27FC236}">
                <a16:creationId xmlns:a16="http://schemas.microsoft.com/office/drawing/2014/main" id="{AC1DC212-BC8C-2400-0772-C1A908A6281B}"/>
              </a:ext>
            </a:extLst>
          </p:cNvPr>
          <p:cNvSpPr/>
          <p:nvPr/>
        </p:nvSpPr>
        <p:spPr>
          <a:xfrm>
            <a:off x="4446123" y="887906"/>
            <a:ext cx="286765" cy="193431"/>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534">
              <a:latin typeface="AR P丸ゴシック体E" panose="020F0900000000000000" pitchFamily="50" charset="-128"/>
              <a:ea typeface="AR P丸ゴシック体E" panose="020F0900000000000000" pitchFamily="50" charset="-128"/>
            </a:endParaRPr>
          </a:p>
        </p:txBody>
      </p:sp>
      <p:sp>
        <p:nvSpPr>
          <p:cNvPr id="17" name="右矢印 8">
            <a:extLst>
              <a:ext uri="{FF2B5EF4-FFF2-40B4-BE49-F238E27FC236}">
                <a16:creationId xmlns:a16="http://schemas.microsoft.com/office/drawing/2014/main" id="{5331A458-6AFB-316C-3AC4-68B28974B0A3}"/>
              </a:ext>
            </a:extLst>
          </p:cNvPr>
          <p:cNvSpPr/>
          <p:nvPr/>
        </p:nvSpPr>
        <p:spPr>
          <a:xfrm>
            <a:off x="2609763" y="863558"/>
            <a:ext cx="285413" cy="193431"/>
          </a:xfrm>
          <a:prstGeom prst="rightArrow">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534">
              <a:latin typeface="AR P丸ゴシック体E" panose="020F0900000000000000" pitchFamily="50" charset="-128"/>
              <a:ea typeface="AR P丸ゴシック体E" panose="020F0900000000000000" pitchFamily="50" charset="-128"/>
            </a:endParaRPr>
          </a:p>
        </p:txBody>
      </p:sp>
      <p:sp>
        <p:nvSpPr>
          <p:cNvPr id="18" name="テキスト ボックス 17">
            <a:extLst>
              <a:ext uri="{FF2B5EF4-FFF2-40B4-BE49-F238E27FC236}">
                <a16:creationId xmlns:a16="http://schemas.microsoft.com/office/drawing/2014/main" id="{C7305EB7-D7BE-EA79-26AF-53956742C60C}"/>
              </a:ext>
            </a:extLst>
          </p:cNvPr>
          <p:cNvSpPr txBox="1"/>
          <p:nvPr/>
        </p:nvSpPr>
        <p:spPr>
          <a:xfrm>
            <a:off x="2923289" y="3437746"/>
            <a:ext cx="2954655" cy="369332"/>
          </a:xfrm>
          <a:prstGeom prst="rect">
            <a:avLst/>
          </a:prstGeom>
          <a:solidFill>
            <a:srgbClr val="AAE571"/>
          </a:solidFill>
        </p:spPr>
        <p:txBody>
          <a:bodyPr wrap="none" rtlCol="0">
            <a:spAutoFit/>
          </a:bodyPr>
          <a:lstStyle/>
          <a:p>
            <a:r>
              <a:rPr kumimoji="1" lang="ja-JP" altLang="en-US" dirty="0">
                <a:latin typeface="AR丸ゴシック体E" panose="020F0909000000000000" pitchFamily="49" charset="-128"/>
                <a:ea typeface="AR丸ゴシック体E" panose="020F0909000000000000" pitchFamily="49" charset="-128"/>
              </a:rPr>
              <a:t>＜学習問題を明確にする＞</a:t>
            </a:r>
          </a:p>
        </p:txBody>
      </p:sp>
      <p:sp>
        <p:nvSpPr>
          <p:cNvPr id="19" name="テキスト ボックス 18">
            <a:extLst>
              <a:ext uri="{FF2B5EF4-FFF2-40B4-BE49-F238E27FC236}">
                <a16:creationId xmlns:a16="http://schemas.microsoft.com/office/drawing/2014/main" id="{C4BC09A5-1077-19B2-26E9-E46743566DAB}"/>
              </a:ext>
            </a:extLst>
          </p:cNvPr>
          <p:cNvSpPr txBox="1"/>
          <p:nvPr/>
        </p:nvSpPr>
        <p:spPr>
          <a:xfrm>
            <a:off x="309279" y="3429000"/>
            <a:ext cx="2492990" cy="369332"/>
          </a:xfrm>
          <a:prstGeom prst="rect">
            <a:avLst/>
          </a:prstGeom>
          <a:solidFill>
            <a:srgbClr val="AAE571"/>
          </a:solidFill>
        </p:spPr>
        <p:txBody>
          <a:bodyPr wrap="none" rtlCol="0">
            <a:spAutoFit/>
          </a:bodyPr>
          <a:lstStyle/>
          <a:p>
            <a:r>
              <a:rPr kumimoji="1" lang="ja-JP" altLang="en-US" dirty="0">
                <a:latin typeface="AR丸ゴシック体E" panose="020F0909000000000000" pitchFamily="49" charset="-128"/>
                <a:ea typeface="AR丸ゴシック体E" panose="020F0909000000000000" pitchFamily="49" charset="-128"/>
              </a:rPr>
              <a:t>＜問題に気づかせる＞</a:t>
            </a:r>
          </a:p>
        </p:txBody>
      </p:sp>
      <p:sp>
        <p:nvSpPr>
          <p:cNvPr id="20" name="テキスト ボックス 19">
            <a:extLst>
              <a:ext uri="{FF2B5EF4-FFF2-40B4-BE49-F238E27FC236}">
                <a16:creationId xmlns:a16="http://schemas.microsoft.com/office/drawing/2014/main" id="{D52D2173-3AC9-45C5-98EF-B84DDF32BC61}"/>
              </a:ext>
            </a:extLst>
          </p:cNvPr>
          <p:cNvSpPr txBox="1"/>
          <p:nvPr/>
        </p:nvSpPr>
        <p:spPr>
          <a:xfrm>
            <a:off x="6005272" y="3419447"/>
            <a:ext cx="2954655" cy="369332"/>
          </a:xfrm>
          <a:prstGeom prst="rect">
            <a:avLst/>
          </a:prstGeom>
          <a:solidFill>
            <a:srgbClr val="AAE571"/>
          </a:solidFill>
        </p:spPr>
        <p:txBody>
          <a:bodyPr wrap="none" rtlCol="0">
            <a:spAutoFit/>
          </a:bodyPr>
          <a:lstStyle/>
          <a:p>
            <a:r>
              <a:rPr kumimoji="1" lang="ja-JP" altLang="en-US" dirty="0">
                <a:latin typeface="AR丸ゴシック体E" panose="020F0909000000000000" pitchFamily="49" charset="-128"/>
                <a:ea typeface="AR丸ゴシック体E" panose="020F0909000000000000" pitchFamily="49" charset="-128"/>
              </a:rPr>
              <a:t>　＜学習計画を立てる＞　</a:t>
            </a:r>
          </a:p>
        </p:txBody>
      </p:sp>
      <p:sp>
        <p:nvSpPr>
          <p:cNvPr id="26" name="正方形/長方形 25">
            <a:extLst>
              <a:ext uri="{FF2B5EF4-FFF2-40B4-BE49-F238E27FC236}">
                <a16:creationId xmlns:a16="http://schemas.microsoft.com/office/drawing/2014/main" id="{69039C8B-E068-5B89-255C-1143424A1AD1}"/>
              </a:ext>
            </a:extLst>
          </p:cNvPr>
          <p:cNvSpPr/>
          <p:nvPr/>
        </p:nvSpPr>
        <p:spPr>
          <a:xfrm>
            <a:off x="121024" y="5887585"/>
            <a:ext cx="9022976" cy="80030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3D7EC337-F1E6-426B-3281-BDD494AE5318}"/>
              </a:ext>
            </a:extLst>
          </p:cNvPr>
          <p:cNvSpPr txBox="1"/>
          <p:nvPr/>
        </p:nvSpPr>
        <p:spPr>
          <a:xfrm>
            <a:off x="238296" y="5887585"/>
            <a:ext cx="2480685" cy="707886"/>
          </a:xfrm>
          <a:prstGeom prst="rect">
            <a:avLst/>
          </a:prstGeom>
          <a:solidFill>
            <a:srgbClr val="FFD5D1"/>
          </a:solidFill>
          <a:ln w="28575">
            <a:solidFill>
              <a:schemeClr val="accent1">
                <a:lumMod val="50000"/>
              </a:schemeClr>
            </a:solidFill>
          </a:ln>
        </p:spPr>
        <p:txBody>
          <a:bodyPr wrap="square" rtlCol="0">
            <a:spAutoFit/>
          </a:bodyPr>
          <a:lstStyle/>
          <a:p>
            <a:r>
              <a:rPr lang="ja-JP" altLang="en-US" sz="2000" b="1" dirty="0"/>
              <a:t>親しみ・憧れ・共感</a:t>
            </a:r>
            <a:endParaRPr lang="en-US" altLang="ja-JP" sz="2000" b="1" dirty="0"/>
          </a:p>
          <a:p>
            <a:r>
              <a:rPr lang="ja-JP" altLang="en-US" sz="2000" b="1" dirty="0"/>
              <a:t>不安・危機感</a:t>
            </a:r>
          </a:p>
        </p:txBody>
      </p:sp>
      <p:sp>
        <p:nvSpPr>
          <p:cNvPr id="22" name="テキスト ボックス 21">
            <a:extLst>
              <a:ext uri="{FF2B5EF4-FFF2-40B4-BE49-F238E27FC236}">
                <a16:creationId xmlns:a16="http://schemas.microsoft.com/office/drawing/2014/main" id="{2EFA525E-FB76-57A4-9CB5-1A99BD1F74E0}"/>
              </a:ext>
            </a:extLst>
          </p:cNvPr>
          <p:cNvSpPr txBox="1"/>
          <p:nvPr/>
        </p:nvSpPr>
        <p:spPr>
          <a:xfrm>
            <a:off x="3125418" y="5887585"/>
            <a:ext cx="2764047" cy="707886"/>
          </a:xfrm>
          <a:prstGeom prst="rect">
            <a:avLst/>
          </a:prstGeom>
          <a:solidFill>
            <a:srgbClr val="FFD5D1"/>
          </a:solidFill>
          <a:ln w="28575">
            <a:solidFill>
              <a:schemeClr val="accent1">
                <a:lumMod val="50000"/>
              </a:schemeClr>
            </a:solidFill>
          </a:ln>
        </p:spPr>
        <p:txBody>
          <a:bodyPr wrap="square" rtlCol="0">
            <a:spAutoFit/>
          </a:bodyPr>
          <a:lstStyle/>
          <a:p>
            <a:r>
              <a:rPr lang="ja-JP" altLang="en-US" sz="2000" b="1" dirty="0"/>
              <a:t>それらをひっくり返し</a:t>
            </a:r>
            <a:endParaRPr lang="en-US" altLang="ja-JP" sz="2000" b="1" dirty="0"/>
          </a:p>
          <a:p>
            <a:r>
              <a:rPr lang="ja-JP" altLang="en-US" sz="2000" b="1" dirty="0"/>
              <a:t>疑問から学習問題へ</a:t>
            </a:r>
          </a:p>
        </p:txBody>
      </p:sp>
      <p:sp>
        <p:nvSpPr>
          <p:cNvPr id="23" name="テキスト ボックス 22">
            <a:extLst>
              <a:ext uri="{FF2B5EF4-FFF2-40B4-BE49-F238E27FC236}">
                <a16:creationId xmlns:a16="http://schemas.microsoft.com/office/drawing/2014/main" id="{AEF82286-3E33-7A38-E9DB-1447321DCFD6}"/>
              </a:ext>
            </a:extLst>
          </p:cNvPr>
          <p:cNvSpPr txBox="1"/>
          <p:nvPr/>
        </p:nvSpPr>
        <p:spPr>
          <a:xfrm>
            <a:off x="6361693" y="5887585"/>
            <a:ext cx="2587768" cy="707886"/>
          </a:xfrm>
          <a:prstGeom prst="rect">
            <a:avLst/>
          </a:prstGeom>
          <a:solidFill>
            <a:srgbClr val="FFD5D1"/>
          </a:solidFill>
          <a:ln w="28575">
            <a:solidFill>
              <a:schemeClr val="accent1">
                <a:lumMod val="50000"/>
              </a:schemeClr>
            </a:solidFill>
          </a:ln>
        </p:spPr>
        <p:txBody>
          <a:bodyPr wrap="square" rtlCol="0">
            <a:spAutoFit/>
          </a:bodyPr>
          <a:lstStyle/>
          <a:p>
            <a:pPr algn="ctr"/>
            <a:r>
              <a:rPr lang="ja-JP" altLang="en-US" sz="2000" b="1" dirty="0"/>
              <a:t>解決に向け何からどうやって取り組もう</a:t>
            </a:r>
          </a:p>
        </p:txBody>
      </p:sp>
      <p:sp>
        <p:nvSpPr>
          <p:cNvPr id="24" name="矢印: 右 23">
            <a:extLst>
              <a:ext uri="{FF2B5EF4-FFF2-40B4-BE49-F238E27FC236}">
                <a16:creationId xmlns:a16="http://schemas.microsoft.com/office/drawing/2014/main" id="{70A044CD-63D5-1672-4517-31117B73B3DF}"/>
              </a:ext>
            </a:extLst>
          </p:cNvPr>
          <p:cNvSpPr/>
          <p:nvPr/>
        </p:nvSpPr>
        <p:spPr>
          <a:xfrm>
            <a:off x="2757145" y="5974089"/>
            <a:ext cx="375625" cy="216024"/>
          </a:xfrm>
          <a:prstGeom prst="rightArrow">
            <a:avLst/>
          </a:prstGeom>
          <a:solidFill>
            <a:srgbClr val="F4AC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矢印: 右 24">
            <a:extLst>
              <a:ext uri="{FF2B5EF4-FFF2-40B4-BE49-F238E27FC236}">
                <a16:creationId xmlns:a16="http://schemas.microsoft.com/office/drawing/2014/main" id="{2E39FFDA-AFFE-56A2-30AC-7C05C63096D8}"/>
              </a:ext>
            </a:extLst>
          </p:cNvPr>
          <p:cNvSpPr/>
          <p:nvPr/>
        </p:nvSpPr>
        <p:spPr>
          <a:xfrm>
            <a:off x="5957937" y="5974089"/>
            <a:ext cx="375625" cy="216024"/>
          </a:xfrm>
          <a:prstGeom prst="rightArrow">
            <a:avLst/>
          </a:prstGeom>
          <a:solidFill>
            <a:srgbClr val="F4AC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8007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1000" fill="hold"/>
                                        <p:tgtEl>
                                          <p:spTgt spid="17"/>
                                        </p:tgtEl>
                                        <p:attrNameLst>
                                          <p:attrName>ppt_x</p:attrName>
                                        </p:attrNameLst>
                                      </p:cBhvr>
                                      <p:tavLst>
                                        <p:tav tm="0">
                                          <p:val>
                                            <p:strVal val="0-#ppt_w/2"/>
                                          </p:val>
                                        </p:tav>
                                        <p:tav tm="100000">
                                          <p:val>
                                            <p:strVal val="#ppt_x"/>
                                          </p:val>
                                        </p:tav>
                                      </p:tavLst>
                                    </p:anim>
                                    <p:anim calcmode="lin" valueType="num">
                                      <p:cBhvr additive="base">
                                        <p:cTn id="33" dur="1000" fill="hold"/>
                                        <p:tgtEl>
                                          <p:spTgt spid="17"/>
                                        </p:tgtEl>
                                        <p:attrNameLst>
                                          <p:attrName>ppt_y</p:attrName>
                                        </p:attrNameLst>
                                      </p:cBhvr>
                                      <p:tavLst>
                                        <p:tav tm="0">
                                          <p:val>
                                            <p:strVal val="#ppt_y"/>
                                          </p:val>
                                        </p:tav>
                                        <p:tav tm="100000">
                                          <p:val>
                                            <p:strVal val="#ppt_y"/>
                                          </p:val>
                                        </p:tav>
                                      </p:tavLst>
                                    </p:anim>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0-#ppt_w/2"/>
                                          </p:val>
                                        </p:tav>
                                        <p:tav tm="100000">
                                          <p:val>
                                            <p:strVal val="#ppt_x"/>
                                          </p:val>
                                        </p:tav>
                                      </p:tavLst>
                                    </p:anim>
                                    <p:anim calcmode="lin" valueType="num">
                                      <p:cBhvr additive="base">
                                        <p:cTn id="52" dur="500" fill="hold"/>
                                        <p:tgtEl>
                                          <p:spTgt spid="24"/>
                                        </p:tgtEl>
                                        <p:attrNameLst>
                                          <p:attrName>ppt_y</p:attrName>
                                        </p:attrNameLst>
                                      </p:cBhvr>
                                      <p:tavLst>
                                        <p:tav tm="0">
                                          <p:val>
                                            <p:strVal val="#ppt_y"/>
                                          </p:val>
                                        </p:tav>
                                        <p:tav tm="100000">
                                          <p:val>
                                            <p:strVal val="#ppt_y"/>
                                          </p:val>
                                        </p:tav>
                                      </p:tavLst>
                                    </p:anim>
                                  </p:childTnLst>
                                </p:cTn>
                              </p:par>
                            </p:childTnLst>
                          </p:cTn>
                        </p:par>
                        <p:par>
                          <p:cTn id="53" fill="hold">
                            <p:stCondLst>
                              <p:cond delay="500"/>
                            </p:stCondLst>
                            <p:childTnLst>
                              <p:par>
                                <p:cTn id="54" presetID="42" presetClass="entr" presetSubtype="0"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anim calcmode="lin" valueType="num">
                                      <p:cBhvr>
                                        <p:cTn id="57" dur="1000" fill="hold"/>
                                        <p:tgtEl>
                                          <p:spTgt spid="22"/>
                                        </p:tgtEl>
                                        <p:attrNameLst>
                                          <p:attrName>ppt_x</p:attrName>
                                        </p:attrNameLst>
                                      </p:cBhvr>
                                      <p:tavLst>
                                        <p:tav tm="0">
                                          <p:val>
                                            <p:strVal val="#ppt_x"/>
                                          </p:val>
                                        </p:tav>
                                        <p:tav tm="100000">
                                          <p:val>
                                            <p:strVal val="#ppt_x"/>
                                          </p:val>
                                        </p:tav>
                                      </p:tavLst>
                                    </p:anim>
                                    <p:anim calcmode="lin" valueType="num">
                                      <p:cBhvr>
                                        <p:cTn id="5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0-#ppt_w/2"/>
                                          </p:val>
                                        </p:tav>
                                        <p:tav tm="100000">
                                          <p:val>
                                            <p:strVal val="#ppt_x"/>
                                          </p:val>
                                        </p:tav>
                                      </p:tavLst>
                                    </p:anim>
                                    <p:anim calcmode="lin" valueType="num">
                                      <p:cBhvr additive="base">
                                        <p:cTn id="64" dur="500" fill="hold"/>
                                        <p:tgtEl>
                                          <p:spTgt spid="25"/>
                                        </p:tgtEl>
                                        <p:attrNameLst>
                                          <p:attrName>ppt_y</p:attrName>
                                        </p:attrNameLst>
                                      </p:cBhvr>
                                      <p:tavLst>
                                        <p:tav tm="0">
                                          <p:val>
                                            <p:strVal val="#ppt_y"/>
                                          </p:val>
                                        </p:tav>
                                        <p:tav tm="100000">
                                          <p:val>
                                            <p:strVal val="#ppt_y"/>
                                          </p:val>
                                        </p:tav>
                                      </p:tavLst>
                                    </p:anim>
                                  </p:childTnLst>
                                </p:cTn>
                              </p:par>
                            </p:childTnLst>
                          </p:cTn>
                        </p:par>
                        <p:par>
                          <p:cTn id="65" fill="hold">
                            <p:stCondLst>
                              <p:cond delay="500"/>
                            </p:stCondLst>
                            <p:childTnLst>
                              <p:par>
                                <p:cTn id="66" presetID="42" presetClass="entr" presetSubtype="0" fill="hold" grpId="0" nodeType="after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1000"/>
                                        <p:tgtEl>
                                          <p:spTgt spid="23"/>
                                        </p:tgtEl>
                                      </p:cBhvr>
                                    </p:animEffect>
                                    <p:anim calcmode="lin" valueType="num">
                                      <p:cBhvr>
                                        <p:cTn id="69" dur="1000" fill="hold"/>
                                        <p:tgtEl>
                                          <p:spTgt spid="23"/>
                                        </p:tgtEl>
                                        <p:attrNameLst>
                                          <p:attrName>ppt_x</p:attrName>
                                        </p:attrNameLst>
                                      </p:cBhvr>
                                      <p:tavLst>
                                        <p:tav tm="0">
                                          <p:val>
                                            <p:strVal val="#ppt_x"/>
                                          </p:val>
                                        </p:tav>
                                        <p:tav tm="100000">
                                          <p:val>
                                            <p:strVal val="#ppt_x"/>
                                          </p:val>
                                        </p:tav>
                                      </p:tavLst>
                                    </p:anim>
                                    <p:anim calcmode="lin" valueType="num">
                                      <p:cBhvr>
                                        <p:cTn id="7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1" grpId="0" animBg="1"/>
      <p:bldP spid="17" grpId="0" animBg="1"/>
      <p:bldP spid="21" grpId="0" animBg="1"/>
      <p:bldP spid="22" grpId="0" animBg="1"/>
      <p:bldP spid="23" grpId="0" animBg="1"/>
      <p:bldP spid="24" grpId="0" animBg="1"/>
      <p:bldP spid="2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95D930D-8F79-5437-06DA-A465EEE07485}"/>
              </a:ext>
            </a:extLst>
          </p:cNvPr>
          <p:cNvSpPr txBox="1"/>
          <p:nvPr/>
        </p:nvSpPr>
        <p:spPr>
          <a:xfrm>
            <a:off x="713674" y="147918"/>
            <a:ext cx="8956298" cy="5632311"/>
          </a:xfrm>
          <a:prstGeom prst="rect">
            <a:avLst/>
          </a:prstGeom>
          <a:noFill/>
        </p:spPr>
        <p:txBody>
          <a:bodyPr wrap="none" rtlCol="0">
            <a:spAutoFit/>
          </a:bodyPr>
          <a:lstStyle/>
          <a:p>
            <a:r>
              <a:rPr kumimoji="1" lang="ja-JP" altLang="en-US" sz="3600" dirty="0">
                <a:latin typeface="AR P丸ゴシック体E" panose="020F0900000000000000" pitchFamily="50" charset="-128"/>
                <a:ea typeface="AR P丸ゴシック体E" panose="020F0900000000000000" pitchFamily="50" charset="-128"/>
              </a:rPr>
              <a:t>あなたは</a:t>
            </a:r>
            <a:endParaRPr kumimoji="1" lang="en-US" altLang="ja-JP" sz="3600" dirty="0">
              <a:latin typeface="AR P丸ゴシック体E" panose="020F0900000000000000" pitchFamily="50" charset="-128"/>
              <a:ea typeface="AR P丸ゴシック体E" panose="020F0900000000000000" pitchFamily="50" charset="-128"/>
            </a:endParaRPr>
          </a:p>
          <a:p>
            <a:r>
              <a:rPr kumimoji="1" lang="ja-JP" altLang="en-US" sz="3600" dirty="0">
                <a:latin typeface="AR P丸ゴシック体E" panose="020F0900000000000000" pitchFamily="50" charset="-128"/>
                <a:ea typeface="AR P丸ゴシック体E" panose="020F0900000000000000" pitchFamily="50" charset="-128"/>
              </a:rPr>
              <a:t>「こどもの学びに火をつける工夫」</a:t>
            </a:r>
            <a:endParaRPr kumimoji="1" lang="en-US" altLang="ja-JP" sz="3600" dirty="0">
              <a:latin typeface="AR P丸ゴシック体E" panose="020F0900000000000000" pitchFamily="50" charset="-128"/>
              <a:ea typeface="AR P丸ゴシック体E" panose="020F0900000000000000" pitchFamily="50" charset="-128"/>
            </a:endParaRPr>
          </a:p>
          <a:p>
            <a:r>
              <a:rPr kumimoji="1" lang="ja-JP" altLang="en-US" sz="3600" dirty="0">
                <a:latin typeface="AR P丸ゴシック体E" panose="020F0900000000000000" pitchFamily="50" charset="-128"/>
                <a:ea typeface="AR P丸ゴシック体E" panose="020F0900000000000000" pitchFamily="50" charset="-128"/>
              </a:rPr>
              <a:t>としてどんなアイデアで勝負しよう</a:t>
            </a:r>
            <a:endParaRPr kumimoji="1" lang="en-US" altLang="ja-JP" sz="3600" dirty="0">
              <a:latin typeface="AR P丸ゴシック体E" panose="020F0900000000000000" pitchFamily="50" charset="-128"/>
              <a:ea typeface="AR P丸ゴシック体E" panose="020F0900000000000000" pitchFamily="50" charset="-128"/>
            </a:endParaRPr>
          </a:p>
          <a:p>
            <a:r>
              <a:rPr kumimoji="1" lang="ja-JP" altLang="en-US" sz="3600" dirty="0">
                <a:latin typeface="AR P丸ゴシック体E" panose="020F0900000000000000" pitchFamily="50" charset="-128"/>
                <a:ea typeface="AR P丸ゴシック体E" panose="020F0900000000000000" pitchFamily="50" charset="-128"/>
              </a:rPr>
              <a:t>と思いますか？メモ書きしましょう。</a:t>
            </a:r>
            <a:endParaRPr kumimoji="1" lang="en-US" altLang="ja-JP" sz="3600" dirty="0">
              <a:latin typeface="AR P丸ゴシック体E" panose="020F0900000000000000" pitchFamily="50" charset="-128"/>
              <a:ea typeface="AR P丸ゴシック体E" panose="020F0900000000000000" pitchFamily="50" charset="-128"/>
            </a:endParaRPr>
          </a:p>
          <a:p>
            <a:endParaRPr kumimoji="1" lang="en-US" altLang="ja-JP" sz="3600" dirty="0">
              <a:latin typeface="AR P丸ゴシック体E" panose="020F0900000000000000" pitchFamily="50" charset="-128"/>
              <a:ea typeface="AR P丸ゴシック体E" panose="020F0900000000000000" pitchFamily="50" charset="-128"/>
            </a:endParaRPr>
          </a:p>
          <a:p>
            <a:r>
              <a:rPr kumimoji="1" lang="ja-JP" altLang="en-US" sz="3600" dirty="0">
                <a:latin typeface="AR P丸ゴシック体E" panose="020F0900000000000000" pitchFamily="50" charset="-128"/>
                <a:ea typeface="AR P丸ゴシック体E" panose="020F0900000000000000" pitchFamily="50" charset="-128"/>
              </a:rPr>
              <a:t>近くの方と・・・情報交換をして、</a:t>
            </a:r>
            <a:endParaRPr kumimoji="1" lang="en-US" altLang="ja-JP" sz="3600" dirty="0">
              <a:latin typeface="AR P丸ゴシック体E" panose="020F0900000000000000" pitchFamily="50" charset="-128"/>
              <a:ea typeface="AR P丸ゴシック体E" panose="020F0900000000000000" pitchFamily="50" charset="-128"/>
            </a:endParaRPr>
          </a:p>
          <a:p>
            <a:r>
              <a:rPr kumimoji="1" lang="ja-JP" altLang="en-US" sz="3600" dirty="0">
                <a:latin typeface="AR P丸ゴシック体E" panose="020F0900000000000000" pitchFamily="50" charset="-128"/>
                <a:ea typeface="AR P丸ゴシック体E" panose="020F0900000000000000" pitchFamily="50" charset="-128"/>
              </a:rPr>
              <a:t>アイデアを出し合い</a:t>
            </a:r>
            <a:endParaRPr kumimoji="1" lang="en-US" altLang="ja-JP" sz="3600" dirty="0">
              <a:latin typeface="AR P丸ゴシック体E" panose="020F0900000000000000" pitchFamily="50" charset="-128"/>
              <a:ea typeface="AR P丸ゴシック体E" panose="020F0900000000000000" pitchFamily="50" charset="-128"/>
            </a:endParaRPr>
          </a:p>
          <a:p>
            <a:r>
              <a:rPr kumimoji="1" lang="ja-JP" altLang="en-US" sz="3600" dirty="0">
                <a:latin typeface="AR P丸ゴシック体E" panose="020F0900000000000000" pitchFamily="50" charset="-128"/>
                <a:ea typeface="AR P丸ゴシック体E" panose="020F0900000000000000" pitchFamily="50" charset="-128"/>
              </a:rPr>
              <a:t>聞き合いましょう。</a:t>
            </a:r>
            <a:r>
              <a:rPr kumimoji="1" lang="ja-JP" altLang="en-US" sz="3600" dirty="0">
                <a:latin typeface="AR丸ゴシック体E" panose="020F0909000000000000" pitchFamily="49" charset="-128"/>
                <a:ea typeface="AR丸ゴシック体E" panose="020F0909000000000000" pitchFamily="49" charset="-128"/>
              </a:rPr>
              <a:t>１分間です。</a:t>
            </a:r>
            <a:endParaRPr kumimoji="1" lang="en-US" altLang="ja-JP" sz="3600" dirty="0">
              <a:latin typeface="AR丸ゴシック体E" panose="020F0909000000000000" pitchFamily="49" charset="-128"/>
              <a:ea typeface="AR丸ゴシック体E" panose="020F0909000000000000" pitchFamily="49" charset="-128"/>
            </a:endParaRPr>
          </a:p>
          <a:p>
            <a:endParaRPr kumimoji="1" lang="en-US" altLang="ja-JP" sz="3600" dirty="0">
              <a:latin typeface="AR丸ゴシック体E" panose="020F0909000000000000" pitchFamily="49" charset="-128"/>
              <a:ea typeface="AR丸ゴシック体E" panose="020F0909000000000000" pitchFamily="49" charset="-128"/>
            </a:endParaRPr>
          </a:p>
          <a:p>
            <a:r>
              <a:rPr kumimoji="1" lang="ja-JP" altLang="en-US" sz="3600" dirty="0">
                <a:latin typeface="AR丸ゴシック体E" panose="020F0909000000000000" pitchFamily="49" charset="-128"/>
                <a:ea typeface="AR丸ゴシック体E" panose="020F0909000000000000" pitchFamily="49" charset="-128"/>
              </a:rPr>
              <a:t>出されたアイデアをメモ書きしましょう。</a:t>
            </a:r>
            <a:endParaRPr kumimoji="1" lang="en-US" altLang="ja-JP" sz="3600" dirty="0">
              <a:latin typeface="AR丸ゴシック体E" panose="020F0909000000000000" pitchFamily="49" charset="-128"/>
              <a:ea typeface="AR丸ゴシック体E" panose="020F0909000000000000" pitchFamily="49" charset="-128"/>
            </a:endParaRPr>
          </a:p>
        </p:txBody>
      </p:sp>
    </p:spTree>
    <p:extLst>
      <p:ext uri="{BB962C8B-B14F-4D97-AF65-F5344CB8AC3E}">
        <p14:creationId xmlns:p14="http://schemas.microsoft.com/office/powerpoint/2010/main" val="299624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1000"/>
                                        <p:tgtEl>
                                          <p:spTgt spid="2">
                                            <p:txEl>
                                              <p:pRg st="5" end="5"/>
                                            </p:txEl>
                                          </p:spTgt>
                                        </p:tgtEl>
                                      </p:cBhvr>
                                    </p:animEffect>
                                    <p:anim calcmode="lin" valueType="num">
                                      <p:cBhvr>
                                        <p:cTn id="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Effect transition="in" filter="fade">
                                      <p:cBhvr>
                                        <p:cTn id="13" dur="1000"/>
                                        <p:tgtEl>
                                          <p:spTgt spid="2">
                                            <p:txEl>
                                              <p:pRg st="6" end="6"/>
                                            </p:txEl>
                                          </p:spTgt>
                                        </p:tgtEl>
                                      </p:cBhvr>
                                    </p:animEffect>
                                    <p:anim calcmode="lin" valueType="num">
                                      <p:cBhvr>
                                        <p:cTn id="14"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6" end="6"/>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
                                            <p:txEl>
                                              <p:pRg st="7" end="7"/>
                                            </p:txEl>
                                          </p:spTgt>
                                        </p:tgtEl>
                                        <p:attrNameLst>
                                          <p:attrName>style.visibility</p:attrName>
                                        </p:attrNameLst>
                                      </p:cBhvr>
                                      <p:to>
                                        <p:strVal val="visible"/>
                                      </p:to>
                                    </p:set>
                                    <p:animEffect transition="in" filter="fade">
                                      <p:cBhvr>
                                        <p:cTn id="18" dur="1000"/>
                                        <p:tgtEl>
                                          <p:spTgt spid="2">
                                            <p:txEl>
                                              <p:pRg st="7" end="7"/>
                                            </p:txEl>
                                          </p:spTgt>
                                        </p:tgtEl>
                                      </p:cBhvr>
                                    </p:animEffect>
                                    <p:anim calcmode="lin" valueType="num">
                                      <p:cBhvr>
                                        <p:cTn id="19"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7" end="7"/>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animEffect transition="in" filter="fade">
                                      <p:cBhvr>
                                        <p:cTn id="23" dur="1000"/>
                                        <p:tgtEl>
                                          <p:spTgt spid="2">
                                            <p:txEl>
                                              <p:pRg st="9" end="9"/>
                                            </p:txEl>
                                          </p:spTgt>
                                        </p:tgtEl>
                                      </p:cBhvr>
                                    </p:animEffect>
                                    <p:anim calcmode="lin" valueType="num">
                                      <p:cBhvr>
                                        <p:cTn id="24"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25"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9FCDF-07BF-50E1-CA79-4C7A0164CFAA}"/>
            </a:ext>
          </a:extLst>
        </p:cNvPr>
        <p:cNvGrpSpPr/>
        <p:nvPr/>
      </p:nvGrpSpPr>
      <p:grpSpPr>
        <a:xfrm>
          <a:off x="0" y="0"/>
          <a:ext cx="0" cy="0"/>
          <a:chOff x="0" y="0"/>
          <a:chExt cx="0" cy="0"/>
        </a:xfrm>
      </p:grpSpPr>
      <p:sp>
        <p:nvSpPr>
          <p:cNvPr id="2" name="矢印: 右 1">
            <a:extLst>
              <a:ext uri="{FF2B5EF4-FFF2-40B4-BE49-F238E27FC236}">
                <a16:creationId xmlns:a16="http://schemas.microsoft.com/office/drawing/2014/main" id="{7421F2CB-4302-8BC9-4164-F675AB58AC59}"/>
              </a:ext>
            </a:extLst>
          </p:cNvPr>
          <p:cNvSpPr/>
          <p:nvPr/>
        </p:nvSpPr>
        <p:spPr>
          <a:xfrm>
            <a:off x="6145306" y="2447361"/>
            <a:ext cx="2702859" cy="1277470"/>
          </a:xfrm>
          <a:prstGeom prst="rightArrow">
            <a:avLst/>
          </a:prstGeom>
          <a:solidFill>
            <a:srgbClr val="CDE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矢印: 右 2">
            <a:extLst>
              <a:ext uri="{FF2B5EF4-FFF2-40B4-BE49-F238E27FC236}">
                <a16:creationId xmlns:a16="http://schemas.microsoft.com/office/drawing/2014/main" id="{8533CB29-DA66-2578-FB6A-1F7A984C10DC}"/>
              </a:ext>
            </a:extLst>
          </p:cNvPr>
          <p:cNvSpPr/>
          <p:nvPr/>
        </p:nvSpPr>
        <p:spPr>
          <a:xfrm>
            <a:off x="3231777" y="2447361"/>
            <a:ext cx="2702859" cy="1277470"/>
          </a:xfrm>
          <a:prstGeom prst="rightArrow">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矢印: 右 3">
            <a:extLst>
              <a:ext uri="{FF2B5EF4-FFF2-40B4-BE49-F238E27FC236}">
                <a16:creationId xmlns:a16="http://schemas.microsoft.com/office/drawing/2014/main" id="{DDCCFB5C-F08A-E63B-F6BE-FC33CE2E0172}"/>
              </a:ext>
            </a:extLst>
          </p:cNvPr>
          <p:cNvSpPr/>
          <p:nvPr/>
        </p:nvSpPr>
        <p:spPr>
          <a:xfrm>
            <a:off x="318248" y="2467532"/>
            <a:ext cx="2702859" cy="1277470"/>
          </a:xfrm>
          <a:prstGeom prst="rightArrow">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815A2E18-4702-639F-7B62-9F6ABADD5F59}"/>
              </a:ext>
            </a:extLst>
          </p:cNvPr>
          <p:cNvSpPr txBox="1"/>
          <p:nvPr/>
        </p:nvSpPr>
        <p:spPr>
          <a:xfrm>
            <a:off x="318249" y="1452278"/>
            <a:ext cx="2221036" cy="830997"/>
          </a:xfrm>
          <a:prstGeom prst="rect">
            <a:avLst/>
          </a:prstGeom>
          <a:solidFill>
            <a:schemeClr val="accent4">
              <a:lumMod val="20000"/>
              <a:lumOff val="80000"/>
            </a:schemeClr>
          </a:solidFill>
        </p:spPr>
        <p:txBody>
          <a:bodyPr wrap="square" rtlCol="0">
            <a:spAutoFit/>
          </a:bodyPr>
          <a:lstStyle/>
          <a:p>
            <a:r>
              <a:rPr kumimoji="1" lang="ja-JP" altLang="en-US" sz="2400" dirty="0">
                <a:latin typeface="AR Pゴシック体S" panose="020B0A00000000000000" pitchFamily="50" charset="-128"/>
                <a:ea typeface="AR Pゴシック体S" panose="020B0A00000000000000" pitchFamily="50" charset="-128"/>
              </a:rPr>
              <a:t>１９９０～</a:t>
            </a:r>
            <a:endParaRPr kumimoji="1" lang="en-US" altLang="ja-JP" sz="2400" dirty="0">
              <a:latin typeface="AR Pゴシック体S" panose="020B0A00000000000000" pitchFamily="50" charset="-128"/>
              <a:ea typeface="AR Pゴシック体S" panose="020B0A00000000000000" pitchFamily="50" charset="-128"/>
            </a:endParaRPr>
          </a:p>
          <a:p>
            <a:r>
              <a:rPr kumimoji="1" lang="ja-JP" altLang="en-US" sz="2400" dirty="0">
                <a:latin typeface="AR Pゴシック体S" panose="020B0A00000000000000" pitchFamily="50" charset="-128"/>
                <a:ea typeface="AR Pゴシック体S" panose="020B0A00000000000000" pitchFamily="50" charset="-128"/>
              </a:rPr>
              <a:t>　　　２００４</a:t>
            </a:r>
          </a:p>
        </p:txBody>
      </p:sp>
      <p:sp>
        <p:nvSpPr>
          <p:cNvPr id="6" name="テキスト ボックス 5">
            <a:extLst>
              <a:ext uri="{FF2B5EF4-FFF2-40B4-BE49-F238E27FC236}">
                <a16:creationId xmlns:a16="http://schemas.microsoft.com/office/drawing/2014/main" id="{BA20E45D-DD3D-913A-1A0D-8DB4A3850A8E}"/>
              </a:ext>
            </a:extLst>
          </p:cNvPr>
          <p:cNvSpPr txBox="1"/>
          <p:nvPr/>
        </p:nvSpPr>
        <p:spPr>
          <a:xfrm>
            <a:off x="3231777" y="1452277"/>
            <a:ext cx="2415988" cy="830997"/>
          </a:xfrm>
          <a:prstGeom prst="rect">
            <a:avLst/>
          </a:prstGeom>
          <a:solidFill>
            <a:schemeClr val="accent6">
              <a:lumMod val="40000"/>
              <a:lumOff val="60000"/>
            </a:schemeClr>
          </a:solidFill>
        </p:spPr>
        <p:txBody>
          <a:bodyPr wrap="square" rtlCol="0">
            <a:spAutoFit/>
          </a:bodyPr>
          <a:lstStyle/>
          <a:p>
            <a:r>
              <a:rPr kumimoji="1" lang="ja-JP" altLang="en-US" sz="2400" dirty="0">
                <a:latin typeface="AR Pゴシック体S" panose="020B0A00000000000000" pitchFamily="50" charset="-128"/>
                <a:ea typeface="AR Pゴシック体S" panose="020B0A00000000000000" pitchFamily="50" charset="-128"/>
              </a:rPr>
              <a:t>２００５～</a:t>
            </a:r>
            <a:endParaRPr kumimoji="1" lang="en-US" altLang="ja-JP" sz="2400" dirty="0">
              <a:latin typeface="AR Pゴシック体S" panose="020B0A00000000000000" pitchFamily="50" charset="-128"/>
              <a:ea typeface="AR Pゴシック体S" panose="020B0A00000000000000" pitchFamily="50" charset="-128"/>
            </a:endParaRPr>
          </a:p>
          <a:p>
            <a:r>
              <a:rPr kumimoji="1" lang="ja-JP" altLang="en-US" sz="2400" dirty="0">
                <a:latin typeface="AR Pゴシック体S" panose="020B0A00000000000000" pitchFamily="50" charset="-128"/>
                <a:ea typeface="AR Pゴシック体S" panose="020B0A00000000000000" pitchFamily="50" charset="-128"/>
              </a:rPr>
              <a:t>　　　　２０１４</a:t>
            </a:r>
          </a:p>
        </p:txBody>
      </p:sp>
      <p:sp>
        <p:nvSpPr>
          <p:cNvPr id="7" name="テキスト ボックス 6">
            <a:extLst>
              <a:ext uri="{FF2B5EF4-FFF2-40B4-BE49-F238E27FC236}">
                <a16:creationId xmlns:a16="http://schemas.microsoft.com/office/drawing/2014/main" id="{82FB63F3-318B-944A-DF7F-34BD41A02A6D}"/>
              </a:ext>
            </a:extLst>
          </p:cNvPr>
          <p:cNvSpPr txBox="1"/>
          <p:nvPr/>
        </p:nvSpPr>
        <p:spPr>
          <a:xfrm>
            <a:off x="6145305" y="1349184"/>
            <a:ext cx="2702858" cy="830997"/>
          </a:xfrm>
          <a:prstGeom prst="rect">
            <a:avLst/>
          </a:prstGeom>
          <a:solidFill>
            <a:srgbClr val="CDE6FF"/>
          </a:solidFill>
        </p:spPr>
        <p:txBody>
          <a:bodyPr wrap="square" rtlCol="0">
            <a:spAutoFit/>
          </a:bodyPr>
          <a:lstStyle/>
          <a:p>
            <a:r>
              <a:rPr kumimoji="1" lang="ja-JP" altLang="en-US" sz="2400" dirty="0">
                <a:latin typeface="AR Pゴシック体S" panose="020B0A00000000000000" pitchFamily="50" charset="-128"/>
                <a:ea typeface="AR Pゴシック体S" panose="020B0A00000000000000" pitchFamily="50" charset="-128"/>
              </a:rPr>
              <a:t>２０１５～</a:t>
            </a:r>
            <a:endParaRPr kumimoji="1" lang="en-US" altLang="ja-JP" sz="2400" dirty="0">
              <a:latin typeface="AR Pゴシック体S" panose="020B0A00000000000000" pitchFamily="50" charset="-128"/>
              <a:ea typeface="AR Pゴシック体S" panose="020B0A00000000000000" pitchFamily="50" charset="-128"/>
            </a:endParaRPr>
          </a:p>
          <a:p>
            <a:r>
              <a:rPr kumimoji="1" lang="ja-JP" altLang="en-US" sz="2400" dirty="0">
                <a:latin typeface="AR Pゴシック体S" panose="020B0A00000000000000" pitchFamily="50" charset="-128"/>
                <a:ea typeface="AR Pゴシック体S" panose="020B0A00000000000000" pitchFamily="50" charset="-128"/>
              </a:rPr>
              <a:t>　　　　２０３０</a:t>
            </a:r>
          </a:p>
        </p:txBody>
      </p:sp>
      <p:sp>
        <p:nvSpPr>
          <p:cNvPr id="8" name="テキスト ボックス 7">
            <a:extLst>
              <a:ext uri="{FF2B5EF4-FFF2-40B4-BE49-F238E27FC236}">
                <a16:creationId xmlns:a16="http://schemas.microsoft.com/office/drawing/2014/main" id="{C7C4EAD1-0CDB-8047-F72A-4273AAB6549D}"/>
              </a:ext>
            </a:extLst>
          </p:cNvPr>
          <p:cNvSpPr txBox="1"/>
          <p:nvPr/>
        </p:nvSpPr>
        <p:spPr>
          <a:xfrm>
            <a:off x="709349" y="2813879"/>
            <a:ext cx="1438836" cy="584775"/>
          </a:xfrm>
          <a:prstGeom prst="rect">
            <a:avLst/>
          </a:prstGeom>
          <a:solidFill>
            <a:schemeClr val="accent4">
              <a:lumMod val="20000"/>
              <a:lumOff val="80000"/>
            </a:schemeClr>
          </a:solidFill>
        </p:spPr>
        <p:txBody>
          <a:bodyPr wrap="square" rtlCol="0">
            <a:spAutoFit/>
          </a:bodyPr>
          <a:lstStyle/>
          <a:p>
            <a:r>
              <a:rPr kumimoji="1" lang="en-US" altLang="ja-JP" sz="3200" dirty="0">
                <a:latin typeface="AR Pゴシック体S" panose="020B0A00000000000000" pitchFamily="50" charset="-128"/>
                <a:ea typeface="AR Pゴシック体S" panose="020B0A00000000000000" pitchFamily="50" charset="-128"/>
              </a:rPr>
              <a:t>EFA</a:t>
            </a:r>
            <a:endParaRPr kumimoji="1" lang="ja-JP" altLang="en-US" sz="3200" dirty="0">
              <a:latin typeface="AR Pゴシック体S" panose="020B0A00000000000000" pitchFamily="50" charset="-128"/>
              <a:ea typeface="AR Pゴシック体S" panose="020B0A00000000000000" pitchFamily="50" charset="-128"/>
            </a:endParaRPr>
          </a:p>
        </p:txBody>
      </p:sp>
      <p:sp>
        <p:nvSpPr>
          <p:cNvPr id="9" name="テキスト ボックス 8">
            <a:extLst>
              <a:ext uri="{FF2B5EF4-FFF2-40B4-BE49-F238E27FC236}">
                <a16:creationId xmlns:a16="http://schemas.microsoft.com/office/drawing/2014/main" id="{F8639FBE-8A0A-8D94-637F-F8F83EB3DD11}"/>
              </a:ext>
            </a:extLst>
          </p:cNvPr>
          <p:cNvSpPr txBox="1"/>
          <p:nvPr/>
        </p:nvSpPr>
        <p:spPr>
          <a:xfrm>
            <a:off x="3604949" y="2813879"/>
            <a:ext cx="1438836" cy="584775"/>
          </a:xfrm>
          <a:prstGeom prst="rect">
            <a:avLst/>
          </a:prstGeom>
          <a:solidFill>
            <a:schemeClr val="accent6">
              <a:lumMod val="40000"/>
              <a:lumOff val="60000"/>
            </a:schemeClr>
          </a:solidFill>
        </p:spPr>
        <p:txBody>
          <a:bodyPr wrap="square" rtlCol="0">
            <a:spAutoFit/>
          </a:bodyPr>
          <a:lstStyle/>
          <a:p>
            <a:r>
              <a:rPr kumimoji="1" lang="en-US" altLang="ja-JP" sz="3200">
                <a:latin typeface="AR Pゴシック体S" panose="020B0A00000000000000" pitchFamily="50" charset="-128"/>
                <a:ea typeface="AR Pゴシック体S" panose="020B0A00000000000000" pitchFamily="50" charset="-128"/>
              </a:rPr>
              <a:t>ESD</a:t>
            </a:r>
            <a:endParaRPr kumimoji="1" lang="ja-JP" altLang="en-US" sz="3200" dirty="0">
              <a:latin typeface="AR Pゴシック体S" panose="020B0A00000000000000" pitchFamily="50" charset="-128"/>
              <a:ea typeface="AR Pゴシック体S" panose="020B0A00000000000000" pitchFamily="50" charset="-128"/>
            </a:endParaRPr>
          </a:p>
        </p:txBody>
      </p:sp>
      <p:sp>
        <p:nvSpPr>
          <p:cNvPr id="10" name="テキスト ボックス 9">
            <a:extLst>
              <a:ext uri="{FF2B5EF4-FFF2-40B4-BE49-F238E27FC236}">
                <a16:creationId xmlns:a16="http://schemas.microsoft.com/office/drawing/2014/main" id="{A0659DB4-23D0-06A3-583E-68539FD41163}"/>
              </a:ext>
            </a:extLst>
          </p:cNvPr>
          <p:cNvSpPr txBox="1"/>
          <p:nvPr/>
        </p:nvSpPr>
        <p:spPr>
          <a:xfrm>
            <a:off x="6406419" y="2813878"/>
            <a:ext cx="1903863" cy="584775"/>
          </a:xfrm>
          <a:prstGeom prst="rect">
            <a:avLst/>
          </a:prstGeom>
          <a:solidFill>
            <a:srgbClr val="CDE6FF"/>
          </a:solidFill>
        </p:spPr>
        <p:txBody>
          <a:bodyPr wrap="square" rtlCol="0">
            <a:spAutoFit/>
          </a:bodyPr>
          <a:lstStyle/>
          <a:p>
            <a:r>
              <a:rPr kumimoji="1" lang="en-US" altLang="ja-JP" sz="3200" dirty="0">
                <a:latin typeface="AR Pゴシック体S" panose="020B0A00000000000000" pitchFamily="50" charset="-128"/>
                <a:ea typeface="AR Pゴシック体S" panose="020B0A00000000000000" pitchFamily="50" charset="-128"/>
              </a:rPr>
              <a:t>SDGs</a:t>
            </a:r>
            <a:endParaRPr kumimoji="1" lang="ja-JP" altLang="en-US" sz="3200" dirty="0">
              <a:latin typeface="AR Pゴシック体S" panose="020B0A00000000000000" pitchFamily="50" charset="-128"/>
              <a:ea typeface="AR Pゴシック体S" panose="020B0A00000000000000" pitchFamily="50" charset="-128"/>
            </a:endParaRPr>
          </a:p>
        </p:txBody>
      </p:sp>
      <p:sp>
        <p:nvSpPr>
          <p:cNvPr id="11" name="テキスト ボックス 10">
            <a:extLst>
              <a:ext uri="{FF2B5EF4-FFF2-40B4-BE49-F238E27FC236}">
                <a16:creationId xmlns:a16="http://schemas.microsoft.com/office/drawing/2014/main" id="{98BE8FB3-30DC-B17A-A60E-07595E4DC6C3}"/>
              </a:ext>
            </a:extLst>
          </p:cNvPr>
          <p:cNvSpPr txBox="1"/>
          <p:nvPr/>
        </p:nvSpPr>
        <p:spPr>
          <a:xfrm>
            <a:off x="194984" y="4316502"/>
            <a:ext cx="2712928" cy="1569660"/>
          </a:xfrm>
          <a:prstGeom prst="rect">
            <a:avLst/>
          </a:prstGeom>
          <a:solidFill>
            <a:schemeClr val="accent4">
              <a:lumMod val="20000"/>
              <a:lumOff val="80000"/>
            </a:schemeClr>
          </a:solidFill>
        </p:spPr>
        <p:txBody>
          <a:bodyPr wrap="square" rtlCol="0">
            <a:spAutoFit/>
          </a:bodyPr>
          <a:lstStyle/>
          <a:p>
            <a:r>
              <a:rPr kumimoji="1" lang="ja-JP" altLang="en-US" sz="3200" b="1" dirty="0">
                <a:latin typeface="AR P丸ゴシック体E" panose="020F0900000000000000" pitchFamily="50" charset="-128"/>
                <a:ea typeface="AR P丸ゴシック体E" panose="020F0900000000000000" pitchFamily="50" charset="-128"/>
              </a:rPr>
              <a:t>万人のための教育</a:t>
            </a:r>
            <a:endParaRPr kumimoji="1" lang="en-US" altLang="ja-JP" sz="3200" b="1" dirty="0">
              <a:latin typeface="AR P丸ゴシック体E" panose="020F0900000000000000" pitchFamily="50" charset="-128"/>
              <a:ea typeface="AR P丸ゴシック体E" panose="020F0900000000000000" pitchFamily="50" charset="-128"/>
            </a:endParaRPr>
          </a:p>
          <a:p>
            <a:r>
              <a:rPr kumimoji="1" lang="ja-JP" altLang="en-US" sz="3200" b="1" dirty="0">
                <a:latin typeface="AR P丸ゴシック体E" panose="020F0900000000000000" pitchFamily="50" charset="-128"/>
                <a:ea typeface="AR P丸ゴシック体E" panose="020F0900000000000000" pitchFamily="50" charset="-128"/>
              </a:rPr>
              <a:t>（知識や技能）</a:t>
            </a:r>
          </a:p>
        </p:txBody>
      </p:sp>
      <p:sp>
        <p:nvSpPr>
          <p:cNvPr id="12" name="テキスト ボックス 11">
            <a:extLst>
              <a:ext uri="{FF2B5EF4-FFF2-40B4-BE49-F238E27FC236}">
                <a16:creationId xmlns:a16="http://schemas.microsoft.com/office/drawing/2014/main" id="{7C87D413-B34A-C21C-D038-792EE3C9B836}"/>
              </a:ext>
            </a:extLst>
          </p:cNvPr>
          <p:cNvSpPr txBox="1"/>
          <p:nvPr/>
        </p:nvSpPr>
        <p:spPr>
          <a:xfrm>
            <a:off x="3144939" y="4316502"/>
            <a:ext cx="2589664" cy="1569660"/>
          </a:xfrm>
          <a:prstGeom prst="rect">
            <a:avLst/>
          </a:prstGeom>
          <a:solidFill>
            <a:schemeClr val="accent6">
              <a:lumMod val="40000"/>
              <a:lumOff val="60000"/>
            </a:schemeClr>
          </a:solidFill>
        </p:spPr>
        <p:txBody>
          <a:bodyPr wrap="square" rtlCol="0">
            <a:spAutoFit/>
          </a:bodyPr>
          <a:lstStyle/>
          <a:p>
            <a:r>
              <a:rPr kumimoji="1" lang="ja-JP" altLang="en-US" sz="3200" b="1" dirty="0">
                <a:latin typeface="AR P丸ゴシック体E" panose="020F0900000000000000" pitchFamily="50" charset="-128"/>
                <a:ea typeface="AR P丸ゴシック体E" panose="020F0900000000000000" pitchFamily="50" charset="-128"/>
              </a:rPr>
              <a:t>持続可能な</a:t>
            </a:r>
            <a:endParaRPr kumimoji="1" lang="en-US" altLang="ja-JP" sz="3200" b="1" dirty="0">
              <a:latin typeface="AR P丸ゴシック体E" panose="020F0900000000000000" pitchFamily="50" charset="-128"/>
              <a:ea typeface="AR P丸ゴシック体E" panose="020F0900000000000000" pitchFamily="50" charset="-128"/>
            </a:endParaRPr>
          </a:p>
          <a:p>
            <a:r>
              <a:rPr kumimoji="1" lang="ja-JP" altLang="en-US" sz="3200" b="1" dirty="0">
                <a:latin typeface="AR P丸ゴシック体E" panose="020F0900000000000000" pitchFamily="50" charset="-128"/>
                <a:ea typeface="AR P丸ゴシック体E" panose="020F0900000000000000" pitchFamily="50" charset="-128"/>
              </a:rPr>
              <a:t>社会のための教育</a:t>
            </a:r>
          </a:p>
        </p:txBody>
      </p:sp>
      <p:sp>
        <p:nvSpPr>
          <p:cNvPr id="13" name="テキスト ボックス 12">
            <a:extLst>
              <a:ext uri="{FF2B5EF4-FFF2-40B4-BE49-F238E27FC236}">
                <a16:creationId xmlns:a16="http://schemas.microsoft.com/office/drawing/2014/main" id="{448DEF61-FD12-38E7-CFF6-D05C7922968E}"/>
              </a:ext>
            </a:extLst>
          </p:cNvPr>
          <p:cNvSpPr txBox="1"/>
          <p:nvPr/>
        </p:nvSpPr>
        <p:spPr>
          <a:xfrm>
            <a:off x="6063518" y="4316502"/>
            <a:ext cx="2589664" cy="1569660"/>
          </a:xfrm>
          <a:prstGeom prst="rect">
            <a:avLst/>
          </a:prstGeom>
          <a:solidFill>
            <a:srgbClr val="CDE6FF"/>
          </a:solidFill>
        </p:spPr>
        <p:txBody>
          <a:bodyPr wrap="square" rtlCol="0">
            <a:spAutoFit/>
          </a:bodyPr>
          <a:lstStyle/>
          <a:p>
            <a:r>
              <a:rPr kumimoji="1" lang="en-US" altLang="ja-JP" sz="3200" b="1" dirty="0">
                <a:latin typeface="AR P丸ゴシック体E" panose="020F0900000000000000" pitchFamily="50" charset="-128"/>
                <a:ea typeface="AR P丸ゴシック体E" panose="020F0900000000000000" pitchFamily="50" charset="-128"/>
              </a:rPr>
              <a:t>SDG</a:t>
            </a:r>
            <a:r>
              <a:rPr kumimoji="1" lang="ja-JP" altLang="en-US" sz="3200" b="1" dirty="0">
                <a:latin typeface="AR P丸ゴシック体E" panose="020F0900000000000000" pitchFamily="50" charset="-128"/>
                <a:ea typeface="AR P丸ゴシック体E" panose="020F0900000000000000" pitchFamily="50" charset="-128"/>
              </a:rPr>
              <a:t>ｓを達成するための</a:t>
            </a:r>
            <a:endParaRPr kumimoji="1" lang="en-US" altLang="ja-JP" sz="3200" b="1" dirty="0">
              <a:latin typeface="AR P丸ゴシック体E" panose="020F0900000000000000" pitchFamily="50" charset="-128"/>
              <a:ea typeface="AR P丸ゴシック体E" panose="020F0900000000000000" pitchFamily="50" charset="-128"/>
            </a:endParaRPr>
          </a:p>
          <a:p>
            <a:r>
              <a:rPr kumimoji="1" lang="ja-JP" altLang="en-US" sz="3200" b="1" dirty="0">
                <a:latin typeface="AR P丸ゴシック体E" panose="020F0900000000000000" pitchFamily="50" charset="-128"/>
                <a:ea typeface="AR P丸ゴシック体E" panose="020F0900000000000000" pitchFamily="50" charset="-128"/>
              </a:rPr>
              <a:t>教育・ＥＳＤ</a:t>
            </a:r>
          </a:p>
        </p:txBody>
      </p:sp>
      <p:sp>
        <p:nvSpPr>
          <p:cNvPr id="14" name="四角形: 角を丸くする 13">
            <a:extLst>
              <a:ext uri="{FF2B5EF4-FFF2-40B4-BE49-F238E27FC236}">
                <a16:creationId xmlns:a16="http://schemas.microsoft.com/office/drawing/2014/main" id="{FE371C6D-C70B-AAF6-3DFE-6FDA1521EE4E}"/>
              </a:ext>
            </a:extLst>
          </p:cNvPr>
          <p:cNvSpPr/>
          <p:nvPr/>
        </p:nvSpPr>
        <p:spPr>
          <a:xfrm>
            <a:off x="5921189" y="1116106"/>
            <a:ext cx="3061447" cy="5190566"/>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BD314C43-F869-DF46-61C5-80CB6E979140}"/>
              </a:ext>
            </a:extLst>
          </p:cNvPr>
          <p:cNvSpPr txBox="1"/>
          <p:nvPr/>
        </p:nvSpPr>
        <p:spPr>
          <a:xfrm>
            <a:off x="1654393" y="205312"/>
            <a:ext cx="5570756" cy="707886"/>
          </a:xfrm>
          <a:prstGeom prst="rect">
            <a:avLst/>
          </a:prstGeom>
          <a:noFill/>
        </p:spPr>
        <p:txBody>
          <a:bodyPr wrap="none" rtlCol="0">
            <a:spAutoFit/>
          </a:bodyPr>
          <a:lstStyle/>
          <a:p>
            <a:r>
              <a:rPr kumimoji="1" lang="ja-JP" altLang="en-US" sz="4000" b="1" dirty="0">
                <a:latin typeface="AR P丸ゴシック体E" panose="020F0900000000000000" pitchFamily="50" charset="-128"/>
                <a:ea typeface="AR P丸ゴシック体E" panose="020F0900000000000000" pitchFamily="50" charset="-128"/>
              </a:rPr>
              <a:t>世界の教育の推移・動向</a:t>
            </a:r>
          </a:p>
        </p:txBody>
      </p:sp>
    </p:spTree>
    <p:extLst>
      <p:ext uri="{BB962C8B-B14F-4D97-AF65-F5344CB8AC3E}">
        <p14:creationId xmlns:p14="http://schemas.microsoft.com/office/powerpoint/2010/main" val="70367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42" presetClass="entr" presetSubtype="0"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childTnLst>
                          </p:cTn>
                        </p:par>
                        <p:par>
                          <p:cTn id="49" fill="hold">
                            <p:stCondLst>
                              <p:cond delay="2000"/>
                            </p:stCondLst>
                            <p:childTnLst>
                              <p:par>
                                <p:cTn id="50" presetID="42" presetClass="entr" presetSubtype="0"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1000"/>
                                        <p:tgtEl>
                                          <p:spTgt spid="11"/>
                                        </p:tgtEl>
                                      </p:cBhvr>
                                    </p:animEffect>
                                    <p:anim calcmode="lin" valueType="num">
                                      <p:cBhvr>
                                        <p:cTn id="60" dur="1000" fill="hold"/>
                                        <p:tgtEl>
                                          <p:spTgt spid="11"/>
                                        </p:tgtEl>
                                        <p:attrNameLst>
                                          <p:attrName>ppt_x</p:attrName>
                                        </p:attrNameLst>
                                      </p:cBhvr>
                                      <p:tavLst>
                                        <p:tav tm="0">
                                          <p:val>
                                            <p:strVal val="#ppt_x"/>
                                          </p:val>
                                        </p:tav>
                                        <p:tav tm="100000">
                                          <p:val>
                                            <p:strVal val="#ppt_x"/>
                                          </p:val>
                                        </p:tav>
                                      </p:tavLst>
                                    </p:anim>
                                    <p:anim calcmode="lin" valueType="num">
                                      <p:cBhvr>
                                        <p:cTn id="61" dur="1000" fill="hold"/>
                                        <p:tgtEl>
                                          <p:spTgt spid="11"/>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42" presetClass="entr" presetSubtype="0"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anim calcmode="lin" valueType="num">
                                      <p:cBhvr>
                                        <p:cTn id="66" dur="1000" fill="hold"/>
                                        <p:tgtEl>
                                          <p:spTgt spid="12"/>
                                        </p:tgtEl>
                                        <p:attrNameLst>
                                          <p:attrName>ppt_x</p:attrName>
                                        </p:attrNameLst>
                                      </p:cBhvr>
                                      <p:tavLst>
                                        <p:tav tm="0">
                                          <p:val>
                                            <p:strVal val="#ppt_x"/>
                                          </p:val>
                                        </p:tav>
                                        <p:tav tm="100000">
                                          <p:val>
                                            <p:strVal val="#ppt_x"/>
                                          </p:val>
                                        </p:tav>
                                      </p:tavLst>
                                    </p:anim>
                                    <p:anim calcmode="lin" valueType="num">
                                      <p:cBhvr>
                                        <p:cTn id="67" dur="1000" fill="hold"/>
                                        <p:tgtEl>
                                          <p:spTgt spid="12"/>
                                        </p:tgtEl>
                                        <p:attrNameLst>
                                          <p:attrName>ppt_y</p:attrName>
                                        </p:attrNameLst>
                                      </p:cBhvr>
                                      <p:tavLst>
                                        <p:tav tm="0">
                                          <p:val>
                                            <p:strVal val="#ppt_y+.1"/>
                                          </p:val>
                                        </p:tav>
                                        <p:tav tm="100000">
                                          <p:val>
                                            <p:strVal val="#ppt_y"/>
                                          </p:val>
                                        </p:tav>
                                      </p:tavLst>
                                    </p:anim>
                                  </p:childTnLst>
                                </p:cTn>
                              </p:par>
                            </p:childTnLst>
                          </p:cTn>
                        </p:par>
                        <p:par>
                          <p:cTn id="68" fill="hold">
                            <p:stCondLst>
                              <p:cond delay="2000"/>
                            </p:stCondLst>
                            <p:childTnLst>
                              <p:par>
                                <p:cTn id="69" presetID="42" presetClass="entr" presetSubtype="0" fill="hold" grpId="0" nodeType="after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1000"/>
                                        <p:tgtEl>
                                          <p:spTgt spid="13"/>
                                        </p:tgtEl>
                                      </p:cBhvr>
                                    </p:animEffect>
                                    <p:anim calcmode="lin" valueType="num">
                                      <p:cBhvr>
                                        <p:cTn id="72" dur="1000" fill="hold"/>
                                        <p:tgtEl>
                                          <p:spTgt spid="13"/>
                                        </p:tgtEl>
                                        <p:attrNameLst>
                                          <p:attrName>ppt_x</p:attrName>
                                        </p:attrNameLst>
                                      </p:cBhvr>
                                      <p:tavLst>
                                        <p:tav tm="0">
                                          <p:val>
                                            <p:strVal val="#ppt_x"/>
                                          </p:val>
                                        </p:tav>
                                        <p:tav tm="100000">
                                          <p:val>
                                            <p:strVal val="#ppt_x"/>
                                          </p:val>
                                        </p:tav>
                                      </p:tavLst>
                                    </p:anim>
                                    <p:anim calcmode="lin" valueType="num">
                                      <p:cBhvr>
                                        <p:cTn id="7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1000"/>
                                        <p:tgtEl>
                                          <p:spTgt spid="14"/>
                                        </p:tgtEl>
                                      </p:cBhvr>
                                    </p:animEffect>
                                    <p:anim calcmode="lin" valueType="num">
                                      <p:cBhvr>
                                        <p:cTn id="79" dur="1000" fill="hold"/>
                                        <p:tgtEl>
                                          <p:spTgt spid="14"/>
                                        </p:tgtEl>
                                        <p:attrNameLst>
                                          <p:attrName>ppt_x</p:attrName>
                                        </p:attrNameLst>
                                      </p:cBhvr>
                                      <p:tavLst>
                                        <p:tav tm="0">
                                          <p:val>
                                            <p:strVal val="#ppt_x"/>
                                          </p:val>
                                        </p:tav>
                                        <p:tav tm="100000">
                                          <p:val>
                                            <p:strVal val="#ppt_x"/>
                                          </p:val>
                                        </p:tav>
                                      </p:tavLst>
                                    </p:anim>
                                    <p:anim calcmode="lin" valueType="num">
                                      <p:cBhvr>
                                        <p:cTn id="8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95D930D-8F79-5437-06DA-A465EEE07485}"/>
              </a:ext>
            </a:extLst>
          </p:cNvPr>
          <p:cNvSpPr txBox="1"/>
          <p:nvPr/>
        </p:nvSpPr>
        <p:spPr>
          <a:xfrm>
            <a:off x="1087713" y="699246"/>
            <a:ext cx="7015062" cy="5078313"/>
          </a:xfrm>
          <a:prstGeom prst="rect">
            <a:avLst/>
          </a:prstGeom>
          <a:noFill/>
        </p:spPr>
        <p:txBody>
          <a:bodyPr wrap="none" rtlCol="0">
            <a:spAutoFit/>
          </a:bodyPr>
          <a:lstStyle/>
          <a:p>
            <a:r>
              <a:rPr kumimoji="1" lang="ja-JP" altLang="en-US" sz="3600" dirty="0">
                <a:latin typeface="AR P丸ゴシック体E" panose="020F0900000000000000" pitchFamily="50" charset="-128"/>
                <a:ea typeface="AR P丸ゴシック体E" panose="020F0900000000000000" pitchFamily="50" charset="-128"/>
              </a:rPr>
              <a:t>グループの中で出された、</a:t>
            </a:r>
            <a:endParaRPr kumimoji="1" lang="en-US" altLang="ja-JP" sz="3600" dirty="0">
              <a:latin typeface="AR P丸ゴシック体E" panose="020F0900000000000000" pitchFamily="50" charset="-128"/>
              <a:ea typeface="AR P丸ゴシック体E" panose="020F0900000000000000" pitchFamily="50" charset="-128"/>
            </a:endParaRPr>
          </a:p>
          <a:p>
            <a:endParaRPr kumimoji="1" lang="en-US" altLang="ja-JP" sz="3600" dirty="0">
              <a:latin typeface="AR P丸ゴシック体E" panose="020F0900000000000000" pitchFamily="50" charset="-128"/>
              <a:ea typeface="AR P丸ゴシック体E" panose="020F0900000000000000" pitchFamily="50" charset="-128"/>
            </a:endParaRPr>
          </a:p>
          <a:p>
            <a:r>
              <a:rPr kumimoji="1" lang="ja-JP" altLang="en-US" sz="3600" dirty="0">
                <a:latin typeface="AR P丸ゴシック体E" panose="020F0900000000000000" pitchFamily="50" charset="-128"/>
                <a:ea typeface="AR P丸ゴシック体E" panose="020F0900000000000000" pitchFamily="50" charset="-128"/>
              </a:rPr>
              <a:t>一番わけのわからない笑っちゃう</a:t>
            </a:r>
            <a:endParaRPr kumimoji="1" lang="en-US" altLang="ja-JP" sz="3600" dirty="0">
              <a:latin typeface="AR P丸ゴシック体E" panose="020F0900000000000000" pitchFamily="50" charset="-128"/>
              <a:ea typeface="AR P丸ゴシック体E" panose="020F0900000000000000" pitchFamily="50" charset="-128"/>
            </a:endParaRPr>
          </a:p>
          <a:p>
            <a:endParaRPr kumimoji="1" lang="en-US" altLang="ja-JP" sz="3600" dirty="0">
              <a:latin typeface="AR P丸ゴシック体E" panose="020F0900000000000000" pitchFamily="50" charset="-128"/>
              <a:ea typeface="AR P丸ゴシック体E" panose="020F0900000000000000" pitchFamily="50" charset="-128"/>
            </a:endParaRPr>
          </a:p>
          <a:p>
            <a:r>
              <a:rPr kumimoji="1" lang="ja-JP" altLang="en-US" sz="3600" dirty="0">
                <a:latin typeface="AR P丸ゴシック体E" panose="020F0900000000000000" pitchFamily="50" charset="-128"/>
                <a:ea typeface="AR P丸ゴシック体E" panose="020F0900000000000000" pitchFamily="50" charset="-128"/>
              </a:rPr>
              <a:t>ようなアイデアって、可能性が高い</a:t>
            </a:r>
            <a:endParaRPr kumimoji="1" lang="en-US" altLang="ja-JP" sz="3600" dirty="0">
              <a:latin typeface="AR P丸ゴシック体E" panose="020F0900000000000000" pitchFamily="50" charset="-128"/>
              <a:ea typeface="AR P丸ゴシック体E" panose="020F0900000000000000" pitchFamily="50" charset="-128"/>
            </a:endParaRPr>
          </a:p>
          <a:p>
            <a:endParaRPr kumimoji="1" lang="en-US" altLang="ja-JP" sz="3600" dirty="0">
              <a:latin typeface="AR P丸ゴシック体E" panose="020F0900000000000000" pitchFamily="50" charset="-128"/>
              <a:ea typeface="AR P丸ゴシック体E" panose="020F0900000000000000" pitchFamily="50" charset="-128"/>
            </a:endParaRPr>
          </a:p>
          <a:p>
            <a:r>
              <a:rPr kumimoji="1" lang="ja-JP" altLang="en-US" sz="3600" dirty="0">
                <a:latin typeface="AR P丸ゴシック体E" panose="020F0900000000000000" pitchFamily="50" charset="-128"/>
                <a:ea typeface="AR P丸ゴシック体E" panose="020F0900000000000000" pitchFamily="50" charset="-128"/>
              </a:rPr>
              <a:t>と思いますよ。</a:t>
            </a:r>
            <a:endParaRPr kumimoji="1" lang="en-US" altLang="ja-JP" sz="3600" dirty="0">
              <a:latin typeface="AR P丸ゴシック体E" panose="020F0900000000000000" pitchFamily="50" charset="-128"/>
              <a:ea typeface="AR P丸ゴシック体E" panose="020F0900000000000000" pitchFamily="50" charset="-128"/>
            </a:endParaRPr>
          </a:p>
          <a:p>
            <a:endParaRPr kumimoji="1" lang="en-US" altLang="ja-JP" sz="3600" dirty="0">
              <a:latin typeface="AR P丸ゴシック体E" panose="020F0900000000000000" pitchFamily="50" charset="-128"/>
              <a:ea typeface="AR P丸ゴシック体E" panose="020F0900000000000000" pitchFamily="50" charset="-128"/>
            </a:endParaRPr>
          </a:p>
          <a:p>
            <a:endParaRPr kumimoji="1" lang="ja-JP" altLang="en-US" sz="3600" dirty="0"/>
          </a:p>
        </p:txBody>
      </p:sp>
    </p:spTree>
    <p:extLst>
      <p:ext uri="{BB962C8B-B14F-4D97-AF65-F5344CB8AC3E}">
        <p14:creationId xmlns:p14="http://schemas.microsoft.com/office/powerpoint/2010/main" val="37785705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4B1B923-DC3B-A515-57E6-D688398AE88E}"/>
              </a:ext>
            </a:extLst>
          </p:cNvPr>
          <p:cNvPicPr>
            <a:picLocks noChangeAspect="1"/>
          </p:cNvPicPr>
          <p:nvPr/>
        </p:nvPicPr>
        <p:blipFill>
          <a:blip r:embed="rId2"/>
          <a:stretch>
            <a:fillRect/>
          </a:stretch>
        </p:blipFill>
        <p:spPr>
          <a:xfrm>
            <a:off x="57718" y="134471"/>
            <a:ext cx="9010138" cy="6575611"/>
          </a:xfrm>
          <a:prstGeom prst="rect">
            <a:avLst/>
          </a:prstGeom>
        </p:spPr>
      </p:pic>
    </p:spTree>
    <p:extLst>
      <p:ext uri="{BB962C8B-B14F-4D97-AF65-F5344CB8AC3E}">
        <p14:creationId xmlns:p14="http://schemas.microsoft.com/office/powerpoint/2010/main" val="1699949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A5FAEDD-FDFE-B21D-C1B4-79856DF6BC8E}"/>
              </a:ext>
            </a:extLst>
          </p:cNvPr>
          <p:cNvPicPr>
            <a:picLocks noChangeAspect="1"/>
          </p:cNvPicPr>
          <p:nvPr/>
        </p:nvPicPr>
        <p:blipFill>
          <a:blip r:embed="rId2"/>
          <a:stretch>
            <a:fillRect/>
          </a:stretch>
        </p:blipFill>
        <p:spPr>
          <a:xfrm>
            <a:off x="1398112" y="294644"/>
            <a:ext cx="6831487" cy="6563356"/>
          </a:xfrm>
          <a:prstGeom prst="rect">
            <a:avLst/>
          </a:prstGeom>
        </p:spPr>
      </p:pic>
    </p:spTree>
    <p:extLst>
      <p:ext uri="{BB962C8B-B14F-4D97-AF65-F5344CB8AC3E}">
        <p14:creationId xmlns:p14="http://schemas.microsoft.com/office/powerpoint/2010/main" val="23115076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2CF5239-4507-69EF-ED54-29902E1247A4}"/>
              </a:ext>
            </a:extLst>
          </p:cNvPr>
          <p:cNvPicPr>
            <a:picLocks noChangeAspect="1"/>
          </p:cNvPicPr>
          <p:nvPr/>
        </p:nvPicPr>
        <p:blipFill rotWithShape="1">
          <a:blip r:embed="rId2"/>
          <a:srcRect l="1471" r="1030" b="4961"/>
          <a:stretch/>
        </p:blipFill>
        <p:spPr>
          <a:xfrm>
            <a:off x="-42461" y="0"/>
            <a:ext cx="9186461" cy="6373906"/>
          </a:xfrm>
          <a:prstGeom prst="rect">
            <a:avLst/>
          </a:prstGeom>
        </p:spPr>
      </p:pic>
      <p:sp>
        <p:nvSpPr>
          <p:cNvPr id="4" name="テキスト ボックス 3">
            <a:extLst>
              <a:ext uri="{FF2B5EF4-FFF2-40B4-BE49-F238E27FC236}">
                <a16:creationId xmlns:a16="http://schemas.microsoft.com/office/drawing/2014/main" id="{466A7FFC-4830-28BC-E125-A8F5B04D8CA9}"/>
              </a:ext>
            </a:extLst>
          </p:cNvPr>
          <p:cNvSpPr txBox="1"/>
          <p:nvPr/>
        </p:nvSpPr>
        <p:spPr>
          <a:xfrm>
            <a:off x="2191870" y="6488668"/>
            <a:ext cx="3647152" cy="369332"/>
          </a:xfrm>
          <a:prstGeom prst="rect">
            <a:avLst/>
          </a:prstGeom>
          <a:noFill/>
        </p:spPr>
        <p:txBody>
          <a:bodyPr wrap="none" rtlCol="0">
            <a:spAutoFit/>
          </a:bodyPr>
          <a:lstStyle/>
          <a:p>
            <a:r>
              <a:rPr kumimoji="1" lang="ja-JP" altLang="en-US" dirty="0"/>
              <a:t>東日本</a:t>
            </a:r>
            <a:r>
              <a:rPr kumimoji="1" lang="zh-TW" altLang="en-US" dirty="0"/>
              <a:t>仙台市水道局非常用給水所</a:t>
            </a:r>
            <a:endParaRPr kumimoji="1" lang="ja-JP" altLang="en-US" dirty="0"/>
          </a:p>
        </p:txBody>
      </p:sp>
    </p:spTree>
    <p:extLst>
      <p:ext uri="{BB962C8B-B14F-4D97-AF65-F5344CB8AC3E}">
        <p14:creationId xmlns:p14="http://schemas.microsoft.com/office/powerpoint/2010/main" val="12809158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09E87FE1-8932-4888-1F2D-6A7E3426D02E}"/>
              </a:ext>
            </a:extLst>
          </p:cNvPr>
          <p:cNvPicPr>
            <a:picLocks noChangeAspect="1"/>
          </p:cNvPicPr>
          <p:nvPr/>
        </p:nvPicPr>
        <p:blipFill rotWithShape="1">
          <a:blip r:embed="rId2"/>
          <a:srcRect r="53849"/>
          <a:stretch/>
        </p:blipFill>
        <p:spPr>
          <a:xfrm>
            <a:off x="366040" y="92246"/>
            <a:ext cx="4770737" cy="6769840"/>
          </a:xfrm>
          <a:prstGeom prst="rect">
            <a:avLst/>
          </a:prstGeom>
        </p:spPr>
      </p:pic>
      <p:pic>
        <p:nvPicPr>
          <p:cNvPr id="2" name="図 1">
            <a:extLst>
              <a:ext uri="{FF2B5EF4-FFF2-40B4-BE49-F238E27FC236}">
                <a16:creationId xmlns:a16="http://schemas.microsoft.com/office/drawing/2014/main" id="{2416A4E7-F63A-4876-141D-06C670DB52E2}"/>
              </a:ext>
            </a:extLst>
          </p:cNvPr>
          <p:cNvPicPr>
            <a:picLocks noChangeAspect="1"/>
          </p:cNvPicPr>
          <p:nvPr/>
        </p:nvPicPr>
        <p:blipFill>
          <a:blip r:embed="rId3"/>
          <a:stretch>
            <a:fillRect/>
          </a:stretch>
        </p:blipFill>
        <p:spPr>
          <a:xfrm>
            <a:off x="107358" y="0"/>
            <a:ext cx="9036643" cy="6983736"/>
          </a:xfrm>
          <a:prstGeom prst="rect">
            <a:avLst/>
          </a:prstGeom>
        </p:spPr>
      </p:pic>
      <p:pic>
        <p:nvPicPr>
          <p:cNvPr id="3" name="図 2">
            <a:extLst>
              <a:ext uri="{FF2B5EF4-FFF2-40B4-BE49-F238E27FC236}">
                <a16:creationId xmlns:a16="http://schemas.microsoft.com/office/drawing/2014/main" id="{A1222C95-968A-46F6-FB2A-32910A5E8082}"/>
              </a:ext>
            </a:extLst>
          </p:cNvPr>
          <p:cNvPicPr>
            <a:picLocks noChangeAspect="1"/>
          </p:cNvPicPr>
          <p:nvPr/>
        </p:nvPicPr>
        <p:blipFill>
          <a:blip r:embed="rId4"/>
          <a:stretch>
            <a:fillRect/>
          </a:stretch>
        </p:blipFill>
        <p:spPr>
          <a:xfrm>
            <a:off x="150602" y="58757"/>
            <a:ext cx="8886041" cy="6797015"/>
          </a:xfrm>
          <a:prstGeom prst="rect">
            <a:avLst/>
          </a:prstGeom>
        </p:spPr>
      </p:pic>
      <p:pic>
        <p:nvPicPr>
          <p:cNvPr id="4" name="図 3">
            <a:extLst>
              <a:ext uri="{FF2B5EF4-FFF2-40B4-BE49-F238E27FC236}">
                <a16:creationId xmlns:a16="http://schemas.microsoft.com/office/drawing/2014/main" id="{E055A44B-8D7B-FF54-B8CB-2D052A9B2039}"/>
              </a:ext>
            </a:extLst>
          </p:cNvPr>
          <p:cNvPicPr>
            <a:picLocks noChangeAspect="1"/>
          </p:cNvPicPr>
          <p:nvPr/>
        </p:nvPicPr>
        <p:blipFill>
          <a:blip r:embed="rId5"/>
          <a:stretch>
            <a:fillRect/>
          </a:stretch>
        </p:blipFill>
        <p:spPr>
          <a:xfrm>
            <a:off x="236938" y="109151"/>
            <a:ext cx="8915021" cy="6736029"/>
          </a:xfrm>
          <a:prstGeom prst="rect">
            <a:avLst/>
          </a:prstGeom>
        </p:spPr>
      </p:pic>
    </p:spTree>
    <p:extLst>
      <p:ext uri="{BB962C8B-B14F-4D97-AF65-F5344CB8AC3E}">
        <p14:creationId xmlns:p14="http://schemas.microsoft.com/office/powerpoint/2010/main" val="227319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FC622A1-EAEF-B15D-674A-47AF989724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 y="0"/>
            <a:ext cx="9144000" cy="6858000"/>
          </a:xfrm>
          <a:prstGeom prst="rect">
            <a:avLst/>
          </a:prstGeom>
        </p:spPr>
      </p:pic>
      <p:sp>
        <p:nvSpPr>
          <p:cNvPr id="2" name="テキスト ボックス 1">
            <a:extLst>
              <a:ext uri="{FF2B5EF4-FFF2-40B4-BE49-F238E27FC236}">
                <a16:creationId xmlns:a16="http://schemas.microsoft.com/office/drawing/2014/main" id="{062518E5-EEC4-3BBC-92CA-D58026689920}"/>
              </a:ext>
            </a:extLst>
          </p:cNvPr>
          <p:cNvSpPr txBox="1"/>
          <p:nvPr/>
        </p:nvSpPr>
        <p:spPr>
          <a:xfrm>
            <a:off x="874059" y="295835"/>
            <a:ext cx="6647974" cy="461665"/>
          </a:xfrm>
          <a:prstGeom prst="rect">
            <a:avLst/>
          </a:prstGeom>
          <a:solidFill>
            <a:srgbClr val="FFFFEB"/>
          </a:solidFill>
        </p:spPr>
        <p:txBody>
          <a:bodyPr wrap="none" rtlCol="0">
            <a:spAutoFit/>
          </a:bodyPr>
          <a:lstStyle/>
          <a:p>
            <a:r>
              <a:rPr kumimoji="1" lang="ja-JP" altLang="en-US" sz="2400" dirty="0"/>
              <a:t>各班に２つのコップに入れられた水が配られる</a:t>
            </a:r>
          </a:p>
        </p:txBody>
      </p:sp>
    </p:spTree>
    <p:extLst>
      <p:ext uri="{BB962C8B-B14F-4D97-AF65-F5344CB8AC3E}">
        <p14:creationId xmlns:p14="http://schemas.microsoft.com/office/powerpoint/2010/main" val="32787781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8A366C7-9D10-DA11-8144-118FA9015387}"/>
              </a:ext>
            </a:extLst>
          </p:cNvPr>
          <p:cNvSpPr txBox="1"/>
          <p:nvPr/>
        </p:nvSpPr>
        <p:spPr>
          <a:xfrm>
            <a:off x="143723" y="4444572"/>
            <a:ext cx="3416320" cy="954107"/>
          </a:xfrm>
          <a:prstGeom prst="rect">
            <a:avLst/>
          </a:prstGeom>
          <a:noFill/>
        </p:spPr>
        <p:txBody>
          <a:bodyPr wrap="none" rtlCol="0">
            <a:spAutoFit/>
          </a:bodyPr>
          <a:lstStyle/>
          <a:p>
            <a:pPr algn="ctr"/>
            <a:r>
              <a:rPr kumimoji="1" lang="ja-JP" altLang="en-US" sz="2800" b="1" dirty="0"/>
              <a:t>江戸川の流れと</a:t>
            </a:r>
            <a:endParaRPr kumimoji="1" lang="en-US" altLang="ja-JP" sz="2800" b="1" dirty="0"/>
          </a:p>
          <a:p>
            <a:r>
              <a:rPr kumimoji="1" lang="ja-JP" altLang="en-US" sz="2800" b="1" dirty="0"/>
              <a:t>金町浄水場の取水塔</a:t>
            </a:r>
          </a:p>
        </p:txBody>
      </p:sp>
      <p:sp>
        <p:nvSpPr>
          <p:cNvPr id="6" name="テキスト ボックス 5">
            <a:extLst>
              <a:ext uri="{FF2B5EF4-FFF2-40B4-BE49-F238E27FC236}">
                <a16:creationId xmlns:a16="http://schemas.microsoft.com/office/drawing/2014/main" id="{40F6DAAB-6497-C89E-0503-777F1375E8D5}"/>
              </a:ext>
            </a:extLst>
          </p:cNvPr>
          <p:cNvSpPr txBox="1"/>
          <p:nvPr/>
        </p:nvSpPr>
        <p:spPr>
          <a:xfrm>
            <a:off x="5935075" y="4444572"/>
            <a:ext cx="2698175" cy="954107"/>
          </a:xfrm>
          <a:prstGeom prst="rect">
            <a:avLst/>
          </a:prstGeom>
          <a:noFill/>
        </p:spPr>
        <p:txBody>
          <a:bodyPr wrap="none" rtlCol="0">
            <a:spAutoFit/>
          </a:bodyPr>
          <a:lstStyle/>
          <a:p>
            <a:pPr algn="ctr"/>
            <a:r>
              <a:rPr kumimoji="1" lang="ja-JP" altLang="en-US" sz="2800" b="1" dirty="0"/>
              <a:t>水道の蛇口から</a:t>
            </a:r>
            <a:endParaRPr kumimoji="1" lang="en-US" altLang="ja-JP" sz="2800" b="1" dirty="0"/>
          </a:p>
          <a:p>
            <a:pPr algn="ctr"/>
            <a:r>
              <a:rPr kumimoji="1" lang="ja-JP" altLang="en-US" sz="2800" b="1" dirty="0"/>
              <a:t>流れ出る水</a:t>
            </a:r>
            <a:endParaRPr kumimoji="1" lang="en-US" altLang="ja-JP" sz="2800" b="1" dirty="0"/>
          </a:p>
        </p:txBody>
      </p:sp>
      <p:pic>
        <p:nvPicPr>
          <p:cNvPr id="7" name="図 6">
            <a:extLst>
              <a:ext uri="{FF2B5EF4-FFF2-40B4-BE49-F238E27FC236}">
                <a16:creationId xmlns:a16="http://schemas.microsoft.com/office/drawing/2014/main" id="{0C84C849-18B1-8EF1-7D33-62F7C5D6BE06}"/>
              </a:ext>
            </a:extLst>
          </p:cNvPr>
          <p:cNvPicPr>
            <a:picLocks noChangeAspect="1"/>
          </p:cNvPicPr>
          <p:nvPr/>
        </p:nvPicPr>
        <p:blipFill>
          <a:blip r:embed="rId2">
            <a:extLst>
              <a:ext uri="{28A0092B-C50C-407E-A947-70E740481C1C}">
                <a14:useLocalDpi xmlns:a14="http://schemas.microsoft.com/office/drawing/2010/main" val="0"/>
              </a:ext>
            </a:extLst>
          </a:blip>
          <a:srcRect l="-1219" t="15389" r="6285" b="23433"/>
          <a:stretch/>
        </p:blipFill>
        <p:spPr>
          <a:xfrm>
            <a:off x="4773706" y="691878"/>
            <a:ext cx="3859544" cy="3312446"/>
          </a:xfrm>
          <a:prstGeom prst="rect">
            <a:avLst/>
          </a:prstGeom>
        </p:spPr>
      </p:pic>
      <p:pic>
        <p:nvPicPr>
          <p:cNvPr id="4" name="図 3">
            <a:extLst>
              <a:ext uri="{FF2B5EF4-FFF2-40B4-BE49-F238E27FC236}">
                <a16:creationId xmlns:a16="http://schemas.microsoft.com/office/drawing/2014/main" id="{46807D22-9095-2791-1EE5-FACA970F1F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723" y="658904"/>
            <a:ext cx="4455532" cy="3345420"/>
          </a:xfrm>
          <a:prstGeom prst="rect">
            <a:avLst/>
          </a:prstGeom>
        </p:spPr>
      </p:pic>
      <p:sp>
        <p:nvSpPr>
          <p:cNvPr id="5" name="矢印: 右 4">
            <a:extLst>
              <a:ext uri="{FF2B5EF4-FFF2-40B4-BE49-F238E27FC236}">
                <a16:creationId xmlns:a16="http://schemas.microsoft.com/office/drawing/2014/main" id="{29D14519-FAE5-2271-5B14-1C8A473E2B5D}"/>
              </a:ext>
            </a:extLst>
          </p:cNvPr>
          <p:cNvSpPr/>
          <p:nvPr/>
        </p:nvSpPr>
        <p:spPr>
          <a:xfrm>
            <a:off x="4005480" y="4598894"/>
            <a:ext cx="1187549" cy="954107"/>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動作設定ボタン: ヘルプ 7">
            <a:hlinkClick r:id="" action="ppaction://noaction" highlightClick="1"/>
            <a:extLst>
              <a:ext uri="{FF2B5EF4-FFF2-40B4-BE49-F238E27FC236}">
                <a16:creationId xmlns:a16="http://schemas.microsoft.com/office/drawing/2014/main" id="{0F24D6DB-F2FD-8324-1918-53448B6BC99F}"/>
              </a:ext>
            </a:extLst>
          </p:cNvPr>
          <p:cNvSpPr/>
          <p:nvPr/>
        </p:nvSpPr>
        <p:spPr>
          <a:xfrm>
            <a:off x="3828073" y="4430491"/>
            <a:ext cx="1487853" cy="1167303"/>
          </a:xfrm>
          <a:prstGeom prst="actionButtonHelp">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C2B2B31F-8043-3A12-9DDB-F63130317973}"/>
              </a:ext>
            </a:extLst>
          </p:cNvPr>
          <p:cNvSpPr txBox="1"/>
          <p:nvPr/>
        </p:nvSpPr>
        <p:spPr>
          <a:xfrm>
            <a:off x="3100951" y="3986575"/>
            <a:ext cx="1454244" cy="230832"/>
          </a:xfrm>
          <a:prstGeom prst="rect">
            <a:avLst/>
          </a:prstGeom>
          <a:noFill/>
        </p:spPr>
        <p:txBody>
          <a:bodyPr wrap="none" rtlCol="0">
            <a:spAutoFit/>
          </a:bodyPr>
          <a:lstStyle/>
          <a:p>
            <a:r>
              <a:rPr kumimoji="1" lang="ja-JP" altLang="en-US" sz="900" dirty="0"/>
              <a:t>撮影：手島利夫</a:t>
            </a:r>
            <a:r>
              <a:rPr kumimoji="1" lang="en-US" altLang="ja-JP" sz="900" dirty="0"/>
              <a:t>20250604</a:t>
            </a:r>
            <a:endParaRPr kumimoji="1" lang="ja-JP" altLang="en-US" sz="900" dirty="0"/>
          </a:p>
        </p:txBody>
      </p:sp>
      <p:sp>
        <p:nvSpPr>
          <p:cNvPr id="9" name="テキスト ボックス 8">
            <a:extLst>
              <a:ext uri="{FF2B5EF4-FFF2-40B4-BE49-F238E27FC236}">
                <a16:creationId xmlns:a16="http://schemas.microsoft.com/office/drawing/2014/main" id="{FC0F98D9-965A-CE4D-830B-C6EE24EE025E}"/>
              </a:ext>
            </a:extLst>
          </p:cNvPr>
          <p:cNvSpPr txBox="1"/>
          <p:nvPr/>
        </p:nvSpPr>
        <p:spPr>
          <a:xfrm>
            <a:off x="7165559" y="3964621"/>
            <a:ext cx="1454244" cy="230832"/>
          </a:xfrm>
          <a:prstGeom prst="rect">
            <a:avLst/>
          </a:prstGeom>
          <a:noFill/>
        </p:spPr>
        <p:txBody>
          <a:bodyPr wrap="none" rtlCol="0">
            <a:spAutoFit/>
          </a:bodyPr>
          <a:lstStyle/>
          <a:p>
            <a:r>
              <a:rPr kumimoji="1" lang="ja-JP" altLang="en-US" sz="900" dirty="0"/>
              <a:t>撮影：手島利夫</a:t>
            </a:r>
            <a:r>
              <a:rPr kumimoji="1" lang="en-US" altLang="ja-JP" sz="900" dirty="0"/>
              <a:t>20250604</a:t>
            </a:r>
            <a:endParaRPr kumimoji="1" lang="ja-JP" altLang="en-US" sz="900" dirty="0"/>
          </a:p>
        </p:txBody>
      </p:sp>
    </p:spTree>
    <p:extLst>
      <p:ext uri="{BB962C8B-B14F-4D97-AF65-F5344CB8AC3E}">
        <p14:creationId xmlns:p14="http://schemas.microsoft.com/office/powerpoint/2010/main" val="279992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5"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21526CC-FEB0-A3A9-B21B-19BFBE789BC2}"/>
              </a:ext>
            </a:extLst>
          </p:cNvPr>
          <p:cNvPicPr>
            <a:picLocks noChangeAspect="1"/>
          </p:cNvPicPr>
          <p:nvPr/>
        </p:nvPicPr>
        <p:blipFill>
          <a:blip r:embed="rId2"/>
          <a:stretch>
            <a:fillRect/>
          </a:stretch>
        </p:blipFill>
        <p:spPr>
          <a:xfrm>
            <a:off x="1826270" y="295835"/>
            <a:ext cx="5744424" cy="6554987"/>
          </a:xfrm>
          <a:prstGeom prst="rect">
            <a:avLst/>
          </a:prstGeom>
        </p:spPr>
      </p:pic>
      <p:sp>
        <p:nvSpPr>
          <p:cNvPr id="2" name="正方形/長方形 1">
            <a:extLst>
              <a:ext uri="{FF2B5EF4-FFF2-40B4-BE49-F238E27FC236}">
                <a16:creationId xmlns:a16="http://schemas.microsoft.com/office/drawing/2014/main" id="{6AB194DD-03A8-8A77-DE04-4434749EB764}"/>
              </a:ext>
            </a:extLst>
          </p:cNvPr>
          <p:cNvSpPr/>
          <p:nvPr/>
        </p:nvSpPr>
        <p:spPr>
          <a:xfrm>
            <a:off x="7046258" y="551329"/>
            <a:ext cx="524436" cy="601083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283379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2">
            <a:extLst>
              <a:ext uri="{FF2B5EF4-FFF2-40B4-BE49-F238E27FC236}">
                <a16:creationId xmlns:a16="http://schemas.microsoft.com/office/drawing/2014/main" id="{0CA743AD-2DC1-AA22-D934-31E43A5A7F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360" t="15070" r="4315" b="6726"/>
          <a:stretch>
            <a:fillRect/>
          </a:stretch>
        </p:blipFill>
        <p:spPr bwMode="auto">
          <a:xfrm>
            <a:off x="2" y="-6350"/>
            <a:ext cx="9167039" cy="6313022"/>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8628D0A8-03ED-981B-6119-49192D3C2254}"/>
              </a:ext>
            </a:extLst>
          </p:cNvPr>
          <p:cNvSpPr txBox="1"/>
          <p:nvPr/>
        </p:nvSpPr>
        <p:spPr>
          <a:xfrm>
            <a:off x="64548" y="6360462"/>
            <a:ext cx="9148658" cy="461665"/>
          </a:xfrm>
          <a:prstGeom prst="rect">
            <a:avLst/>
          </a:prstGeom>
          <a:no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東京都水道局の水道キャラバンによる出前授業</a:t>
            </a:r>
            <a:r>
              <a:rPr kumimoji="1" lang="ja-JP" altLang="en-US" sz="2400" dirty="0">
                <a:highlight>
                  <a:srgbClr val="FFFF00"/>
                </a:highlight>
                <a:latin typeface="AR P丸ゴシック体E" panose="020F0900000000000000" pitchFamily="50" charset="-128"/>
                <a:ea typeface="AR P丸ゴシック体E" panose="020F0900000000000000" pitchFamily="50" charset="-128"/>
              </a:rPr>
              <a:t>（関係機関との連携）</a:t>
            </a:r>
          </a:p>
        </p:txBody>
      </p:sp>
      <p:pic>
        <p:nvPicPr>
          <p:cNvPr id="4" name="Picture 62">
            <a:extLst>
              <a:ext uri="{FF2B5EF4-FFF2-40B4-BE49-F238E27FC236}">
                <a16:creationId xmlns:a16="http://schemas.microsoft.com/office/drawing/2014/main" id="{B4F82369-BD9D-E45F-4C80-7EE7540E67A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Marker/>
                    </a14:imgEffect>
                  </a14:imgLayer>
                </a14:imgProps>
              </a:ext>
              <a:ext uri="{28A0092B-C50C-407E-A947-70E740481C1C}">
                <a14:useLocalDpi xmlns:a14="http://schemas.microsoft.com/office/drawing/2010/main" val="0"/>
              </a:ext>
            </a:extLst>
          </a:blip>
          <a:srcRect l="50452" t="25227" r="26249" b="62446"/>
          <a:stretch/>
        </p:blipFill>
        <p:spPr bwMode="auto">
          <a:xfrm>
            <a:off x="4316505" y="820272"/>
            <a:ext cx="2474260" cy="995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4199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F8D09AA-5A18-6992-AA25-CF7C83C520EF}"/>
              </a:ext>
            </a:extLst>
          </p:cNvPr>
          <p:cNvPicPr>
            <a:picLocks noChangeAspect="1"/>
          </p:cNvPicPr>
          <p:nvPr/>
        </p:nvPicPr>
        <p:blipFill>
          <a:blip r:embed="rId2">
            <a:extLst>
              <a:ext uri="{BEBA8EAE-BF5A-486C-A8C5-ECC9F3942E4B}">
                <a14:imgProps xmlns:a14="http://schemas.microsoft.com/office/drawing/2010/main">
                  <a14:imgLayer r:embed="rId3">
                    <a14:imgEffect>
                      <a14:artisticMarker/>
                    </a14:imgEffect>
                  </a14:imgLayer>
                </a14:imgProps>
              </a:ext>
            </a:extLst>
          </a:blip>
          <a:stretch>
            <a:fillRect/>
          </a:stretch>
        </p:blipFill>
        <p:spPr>
          <a:xfrm>
            <a:off x="0" y="0"/>
            <a:ext cx="9144000" cy="6858000"/>
          </a:xfrm>
          <a:prstGeom prst="rect">
            <a:avLst/>
          </a:prstGeom>
        </p:spPr>
      </p:pic>
      <p:pic>
        <p:nvPicPr>
          <p:cNvPr id="5" name="図 4">
            <a:extLst>
              <a:ext uri="{FF2B5EF4-FFF2-40B4-BE49-F238E27FC236}">
                <a16:creationId xmlns:a16="http://schemas.microsoft.com/office/drawing/2014/main" id="{A51B1243-95AE-F069-1CA9-ECF51669C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2895"/>
            <a:ext cx="9144000" cy="6858000"/>
          </a:xfrm>
          <a:prstGeom prst="rect">
            <a:avLst/>
          </a:prstGeom>
        </p:spPr>
      </p:pic>
    </p:spTree>
    <p:extLst>
      <p:ext uri="{BB962C8B-B14F-4D97-AF65-F5344CB8AC3E}">
        <p14:creationId xmlns:p14="http://schemas.microsoft.com/office/powerpoint/2010/main" val="113613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D8E01E6-3E15-2C81-3D7E-FFB10D0BA3DA}"/>
              </a:ext>
            </a:extLst>
          </p:cNvPr>
          <p:cNvSpPr txBox="1"/>
          <p:nvPr/>
        </p:nvSpPr>
        <p:spPr>
          <a:xfrm>
            <a:off x="376516" y="356842"/>
            <a:ext cx="8767484" cy="1908215"/>
          </a:xfrm>
          <a:prstGeom prst="rect">
            <a:avLst/>
          </a:prstGeom>
          <a:noFill/>
        </p:spPr>
        <p:txBody>
          <a:bodyPr wrap="square">
            <a:spAutoFit/>
          </a:bodyPr>
          <a:lstStyle/>
          <a:p>
            <a:r>
              <a:rPr lang="ja-JP" altLang="en-US" sz="2800" dirty="0">
                <a:latin typeface="AR P丸ゴシック体E" panose="020F0900000000000000" pitchFamily="50" charset="-128"/>
                <a:ea typeface="AR P丸ゴシック体E" panose="020F0900000000000000" pitchFamily="50" charset="-128"/>
              </a:rPr>
              <a:t>国際連合の教育科学文化機関・・・ユネスコの取り組み</a:t>
            </a:r>
            <a:br>
              <a:rPr lang="ja-JP" altLang="en-US" dirty="0"/>
            </a:br>
            <a:r>
              <a:rPr lang="ja-JP" altLang="en-US" dirty="0"/>
              <a:t>　</a:t>
            </a:r>
            <a:r>
              <a:rPr lang="ja-JP" altLang="en-US" sz="2000" dirty="0">
                <a:latin typeface="AR丸ゴシック体E" panose="020F0909000000000000" pitchFamily="49" charset="-128"/>
                <a:ea typeface="AR丸ゴシック体E" panose="020F0909000000000000" pitchFamily="49" charset="-128"/>
              </a:rPr>
              <a:t>ＥＳＤの前は</a:t>
            </a:r>
            <a:r>
              <a:rPr lang="ja-JP" altLang="en-US" dirty="0"/>
              <a:t>　</a:t>
            </a:r>
            <a:r>
              <a:rPr lang="ja-JP" altLang="en-US" sz="4000" dirty="0">
                <a:solidFill>
                  <a:srgbClr val="000000"/>
                </a:solidFill>
                <a:highlight>
                  <a:srgbClr val="FFFF00"/>
                </a:highlight>
                <a:latin typeface="AR P丸ゴシック体E" panose="020F0900000000000000" pitchFamily="50" charset="-128"/>
                <a:ea typeface="AR P丸ゴシック体E" panose="020F0900000000000000" pitchFamily="50" charset="-128"/>
              </a:rPr>
              <a:t>「万人のための教育」（</a:t>
            </a:r>
            <a:r>
              <a:rPr lang="en-US" altLang="ja-JP" sz="4000" dirty="0">
                <a:solidFill>
                  <a:srgbClr val="000000"/>
                </a:solidFill>
                <a:highlight>
                  <a:srgbClr val="FFFF00"/>
                </a:highlight>
                <a:latin typeface="AR P丸ゴシック体E" panose="020F0900000000000000" pitchFamily="50" charset="-128"/>
                <a:ea typeface="AR P丸ゴシック体E" panose="020F0900000000000000" pitchFamily="50" charset="-128"/>
              </a:rPr>
              <a:t>EFA</a:t>
            </a:r>
            <a:r>
              <a:rPr lang="ja-JP" altLang="en-US" sz="4000" dirty="0">
                <a:solidFill>
                  <a:srgbClr val="000000"/>
                </a:solidFill>
                <a:highlight>
                  <a:srgbClr val="FFFF00"/>
                </a:highlight>
                <a:latin typeface="AR P丸ゴシック体E" panose="020F0900000000000000" pitchFamily="50" charset="-128"/>
                <a:ea typeface="AR P丸ゴシック体E" panose="020F0900000000000000" pitchFamily="50" charset="-128"/>
              </a:rPr>
              <a:t>）</a:t>
            </a:r>
            <a:r>
              <a:rPr lang="ja-JP" altLang="en-US" sz="3600" dirty="0">
                <a:solidFill>
                  <a:srgbClr val="000000"/>
                </a:solidFill>
                <a:highlight>
                  <a:srgbClr val="FFFFFF"/>
                </a:highlight>
                <a:latin typeface="AR P丸ゴシック体E" panose="020F0900000000000000" pitchFamily="50" charset="-128"/>
                <a:ea typeface="AR P丸ゴシック体E" panose="020F0900000000000000" pitchFamily="50" charset="-128"/>
              </a:rPr>
              <a:t> </a:t>
            </a:r>
            <a:endParaRPr lang="en-US" altLang="ja-JP" sz="3600" dirty="0">
              <a:solidFill>
                <a:srgbClr val="000000"/>
              </a:solidFill>
              <a:highlight>
                <a:srgbClr val="FFFFFF"/>
              </a:highlight>
              <a:latin typeface="AR P丸ゴシック体E" panose="020F0900000000000000" pitchFamily="50" charset="-128"/>
              <a:ea typeface="AR P丸ゴシック体E" panose="020F0900000000000000" pitchFamily="50" charset="-128"/>
            </a:endParaRPr>
          </a:p>
          <a:p>
            <a:r>
              <a:rPr lang="en-US" altLang="ja-JP" sz="3600" dirty="0">
                <a:solidFill>
                  <a:srgbClr val="000000"/>
                </a:solidFill>
                <a:highlight>
                  <a:srgbClr val="FFFFFF"/>
                </a:highlight>
                <a:latin typeface="AR P丸ゴシック体E" panose="020F0900000000000000" pitchFamily="50" charset="-128"/>
                <a:ea typeface="AR P丸ゴシック体E" panose="020F0900000000000000" pitchFamily="50" charset="-128"/>
              </a:rPr>
              <a:t>                                        </a:t>
            </a:r>
            <a:r>
              <a:rPr lang="ja-JP" altLang="en-US" sz="3600" dirty="0">
                <a:solidFill>
                  <a:srgbClr val="000000"/>
                </a:solidFill>
                <a:highlight>
                  <a:srgbClr val="FFFFFF"/>
                </a:highlight>
                <a:latin typeface="AR P丸ゴシック体E" panose="020F0900000000000000" pitchFamily="50" charset="-128"/>
                <a:ea typeface="AR P丸ゴシック体E" panose="020F0900000000000000" pitchFamily="50" charset="-128"/>
              </a:rPr>
              <a:t>１９９０～</a:t>
            </a:r>
            <a:r>
              <a:rPr lang="en-US" altLang="ja-JP" sz="3600" dirty="0">
                <a:solidFill>
                  <a:srgbClr val="000000"/>
                </a:solidFill>
                <a:highlight>
                  <a:srgbClr val="FFFFFF"/>
                </a:highlight>
                <a:latin typeface="AR P丸ゴシック体E" panose="020F0900000000000000" pitchFamily="50" charset="-128"/>
                <a:ea typeface="AR P丸ゴシック体E" panose="020F0900000000000000" pitchFamily="50" charset="-128"/>
              </a:rPr>
              <a:t>2000</a:t>
            </a:r>
            <a:r>
              <a:rPr lang="ja-JP" altLang="en-US" sz="3600" dirty="0">
                <a:solidFill>
                  <a:srgbClr val="000000"/>
                </a:solidFill>
                <a:highlight>
                  <a:srgbClr val="FFFFFF"/>
                </a:highlight>
                <a:latin typeface="AR P丸ゴシック体E" panose="020F0900000000000000" pitchFamily="50" charset="-128"/>
                <a:ea typeface="AR P丸ゴシック体E" panose="020F0900000000000000" pitchFamily="50" charset="-128"/>
              </a:rPr>
              <a:t> </a:t>
            </a:r>
            <a:r>
              <a:rPr lang="ja-JP" altLang="en-US" sz="3600" dirty="0">
                <a:solidFill>
                  <a:srgbClr val="000000"/>
                </a:solidFill>
                <a:highlight>
                  <a:srgbClr val="FFFF00"/>
                </a:highlight>
                <a:latin typeface="AR P丸ゴシック体E" panose="020F0900000000000000" pitchFamily="50" charset="-128"/>
                <a:ea typeface="AR P丸ゴシック体E" panose="020F0900000000000000" pitchFamily="50" charset="-128"/>
              </a:rPr>
              <a:t>　</a:t>
            </a:r>
            <a:endParaRPr lang="en-US" altLang="ja-JP" sz="3600" dirty="0">
              <a:solidFill>
                <a:srgbClr val="000000"/>
              </a:solidFill>
              <a:highlight>
                <a:srgbClr val="FFFF00"/>
              </a:highlight>
              <a:latin typeface="AR P丸ゴシック体E" panose="020F0900000000000000" pitchFamily="50" charset="-128"/>
              <a:ea typeface="AR P丸ゴシック体E" panose="020F0900000000000000" pitchFamily="50" charset="-128"/>
            </a:endParaRPr>
          </a:p>
          <a:p>
            <a:endParaRPr lang="en-US" altLang="ja-JP" sz="1400" dirty="0">
              <a:solidFill>
                <a:srgbClr val="000000"/>
              </a:solidFill>
              <a:highlight>
                <a:srgbClr val="FFFF00"/>
              </a:highlight>
              <a:latin typeface="AR P丸ゴシック体E" panose="020F0900000000000000" pitchFamily="50" charset="-128"/>
              <a:ea typeface="AR P丸ゴシック体E" panose="020F0900000000000000" pitchFamily="50" charset="-128"/>
            </a:endParaRPr>
          </a:p>
        </p:txBody>
      </p:sp>
      <p:pic>
        <p:nvPicPr>
          <p:cNvPr id="1030" name="Picture 6" descr="picture">
            <a:extLst>
              <a:ext uri="{FF2B5EF4-FFF2-40B4-BE49-F238E27FC236}">
                <a16:creationId xmlns:a16="http://schemas.microsoft.com/office/drawing/2014/main" id="{21925AFD-0E63-AD37-F152-C33D16C578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847" y="1711060"/>
            <a:ext cx="3712789" cy="5251237"/>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4A6EA974-7DFB-319D-3C99-95599D8B655C}"/>
              </a:ext>
            </a:extLst>
          </p:cNvPr>
          <p:cNvSpPr txBox="1"/>
          <p:nvPr/>
        </p:nvSpPr>
        <p:spPr>
          <a:xfrm>
            <a:off x="4410636" y="2133631"/>
            <a:ext cx="4572000" cy="4539704"/>
          </a:xfrm>
          <a:prstGeom prst="rect">
            <a:avLst/>
          </a:prstGeom>
          <a:noFill/>
        </p:spPr>
        <p:txBody>
          <a:bodyPr wrap="square">
            <a:spAutoFit/>
          </a:bodyPr>
          <a:lstStyle/>
          <a:p>
            <a:r>
              <a:rPr lang="ja-JP" altLang="en-US" sz="3600" dirty="0">
                <a:solidFill>
                  <a:srgbClr val="000000"/>
                </a:solidFill>
                <a:highlight>
                  <a:srgbClr val="FFFFFF"/>
                </a:highlight>
                <a:latin typeface="AR P丸ゴシック体E" panose="020F0900000000000000" pitchFamily="50" charset="-128"/>
                <a:ea typeface="AR P丸ゴシック体E" panose="020F0900000000000000" pitchFamily="50" charset="-128"/>
              </a:rPr>
              <a:t>（</a:t>
            </a:r>
            <a:r>
              <a:rPr lang="en-US" altLang="ja-JP" sz="3600" dirty="0">
                <a:solidFill>
                  <a:srgbClr val="FF0000"/>
                </a:solidFill>
                <a:highlight>
                  <a:srgbClr val="FFFFFF"/>
                </a:highlight>
                <a:latin typeface="AR P丸ゴシック体E" panose="020F0900000000000000" pitchFamily="50" charset="-128"/>
                <a:ea typeface="AR P丸ゴシック体E" panose="020F0900000000000000" pitchFamily="50" charset="-128"/>
              </a:rPr>
              <a:t>E</a:t>
            </a:r>
            <a:r>
              <a:rPr lang="en-US" altLang="ja-JP" sz="3600" dirty="0">
                <a:highlight>
                  <a:srgbClr val="FFFFFF"/>
                </a:highlight>
                <a:latin typeface="AR P丸ゴシック体E" panose="020F0900000000000000" pitchFamily="50" charset="-128"/>
                <a:ea typeface="AR P丸ゴシック体E" panose="020F0900000000000000" pitchFamily="50" charset="-128"/>
              </a:rPr>
              <a:t>ducation</a:t>
            </a:r>
            <a:r>
              <a:rPr lang="en-US" altLang="ja-JP" sz="3600" dirty="0">
                <a:solidFill>
                  <a:srgbClr val="FF0000"/>
                </a:solidFill>
                <a:highlight>
                  <a:srgbClr val="FFFFFF"/>
                </a:highlight>
                <a:latin typeface="AR P丸ゴシック体E" panose="020F0900000000000000" pitchFamily="50" charset="-128"/>
                <a:ea typeface="AR P丸ゴシック体E" panose="020F0900000000000000" pitchFamily="50" charset="-128"/>
              </a:rPr>
              <a:t> f</a:t>
            </a:r>
            <a:r>
              <a:rPr lang="en-US" altLang="ja-JP" sz="3600" dirty="0">
                <a:highlight>
                  <a:srgbClr val="FFFFFF"/>
                </a:highlight>
                <a:latin typeface="AR P丸ゴシック体E" panose="020F0900000000000000" pitchFamily="50" charset="-128"/>
                <a:ea typeface="AR P丸ゴシック体E" panose="020F0900000000000000" pitchFamily="50" charset="-128"/>
              </a:rPr>
              <a:t>or </a:t>
            </a:r>
            <a:r>
              <a:rPr lang="en-US" altLang="ja-JP" sz="3600" dirty="0">
                <a:solidFill>
                  <a:srgbClr val="FF0000"/>
                </a:solidFill>
                <a:highlight>
                  <a:srgbClr val="FFFFFF"/>
                </a:highlight>
                <a:latin typeface="AR P丸ゴシック体E" panose="020F0900000000000000" pitchFamily="50" charset="-128"/>
                <a:ea typeface="AR P丸ゴシック体E" panose="020F0900000000000000" pitchFamily="50" charset="-128"/>
              </a:rPr>
              <a:t>A</a:t>
            </a:r>
            <a:r>
              <a:rPr lang="en-US" altLang="ja-JP" sz="3600" dirty="0">
                <a:highlight>
                  <a:srgbClr val="FFFFFF"/>
                </a:highlight>
                <a:latin typeface="AR P丸ゴシック体E" panose="020F0900000000000000" pitchFamily="50" charset="-128"/>
                <a:ea typeface="AR P丸ゴシック体E" panose="020F0900000000000000" pitchFamily="50" charset="-128"/>
              </a:rPr>
              <a:t>ll</a:t>
            </a:r>
            <a:r>
              <a:rPr lang="ja-JP" altLang="en-US" sz="3600" dirty="0">
                <a:solidFill>
                  <a:srgbClr val="000000"/>
                </a:solidFill>
                <a:highlight>
                  <a:srgbClr val="FFFFFF"/>
                </a:highlight>
                <a:latin typeface="AR P丸ゴシック体E" panose="020F0900000000000000" pitchFamily="50" charset="-128"/>
                <a:ea typeface="AR P丸ゴシック体E" panose="020F0900000000000000" pitchFamily="50" charset="-128"/>
              </a:rPr>
              <a:t>）</a:t>
            </a:r>
            <a:endParaRPr lang="en-US" altLang="ja-JP" sz="3600" dirty="0">
              <a:solidFill>
                <a:srgbClr val="000000"/>
              </a:solidFill>
              <a:highlight>
                <a:srgbClr val="FFFFFF"/>
              </a:highlight>
              <a:latin typeface="AR P丸ゴシック体E" panose="020F0900000000000000" pitchFamily="50" charset="-128"/>
              <a:ea typeface="AR P丸ゴシック体E" panose="020F0900000000000000" pitchFamily="50" charset="-128"/>
            </a:endParaRPr>
          </a:p>
          <a:p>
            <a:endParaRPr lang="en-US" altLang="ja-JP" sz="900" dirty="0">
              <a:solidFill>
                <a:srgbClr val="000000"/>
              </a:solidFill>
              <a:highlight>
                <a:srgbClr val="FFFFFF"/>
              </a:highlight>
              <a:latin typeface="メイリオ" panose="020B0604030504040204" pitchFamily="50" charset="-128"/>
              <a:ea typeface="メイリオ" panose="020B0604030504040204" pitchFamily="50" charset="-128"/>
            </a:endParaRPr>
          </a:p>
          <a:p>
            <a:r>
              <a:rPr lang="en-US" altLang="ja-JP" sz="3600" dirty="0">
                <a:solidFill>
                  <a:srgbClr val="000000"/>
                </a:solidFill>
                <a:highlight>
                  <a:srgbClr val="FFFFFF"/>
                </a:highlight>
                <a:latin typeface="メイリオ" panose="020B0604030504040204" pitchFamily="50" charset="-128"/>
                <a:ea typeface="メイリオ" panose="020B0604030504040204" pitchFamily="50" charset="-128"/>
              </a:rPr>
              <a:t>1</a:t>
            </a:r>
            <a:r>
              <a:rPr lang="ja-JP" altLang="en-US" sz="3600" dirty="0">
                <a:solidFill>
                  <a:srgbClr val="000000"/>
                </a:solidFill>
                <a:highlight>
                  <a:srgbClr val="FFFFFF"/>
                </a:highlight>
                <a:latin typeface="メイリオ" panose="020B0604030504040204" pitchFamily="50" charset="-128"/>
                <a:ea typeface="メイリオ" panose="020B0604030504040204" pitchFamily="50" charset="-128"/>
              </a:rPr>
              <a:t>億人以上の子どもが初等教育を受けられていないこと、</a:t>
            </a:r>
            <a:r>
              <a:rPr lang="en-US" altLang="ja-JP" sz="3600" dirty="0">
                <a:solidFill>
                  <a:srgbClr val="000000"/>
                </a:solidFill>
                <a:highlight>
                  <a:srgbClr val="FFFFFF"/>
                </a:highlight>
                <a:latin typeface="メイリオ" panose="020B0604030504040204" pitchFamily="50" charset="-128"/>
                <a:ea typeface="メイリオ" panose="020B0604030504040204" pitchFamily="50" charset="-128"/>
              </a:rPr>
              <a:t>9</a:t>
            </a:r>
            <a:r>
              <a:rPr lang="ja-JP" altLang="en-US" sz="3600" dirty="0">
                <a:solidFill>
                  <a:srgbClr val="000000"/>
                </a:solidFill>
                <a:highlight>
                  <a:srgbClr val="FFFFFF"/>
                </a:highlight>
                <a:latin typeface="メイリオ" panose="020B0604030504040204" pitchFamily="50" charset="-128"/>
                <a:ea typeface="メイリオ" panose="020B0604030504040204" pitchFamily="50" charset="-128"/>
              </a:rPr>
              <a:t>億</a:t>
            </a:r>
            <a:r>
              <a:rPr lang="en-US" altLang="ja-JP" sz="3600" dirty="0">
                <a:solidFill>
                  <a:srgbClr val="000000"/>
                </a:solidFill>
                <a:highlight>
                  <a:srgbClr val="FFFFFF"/>
                </a:highlight>
                <a:latin typeface="メイリオ" panose="020B0604030504040204" pitchFamily="50" charset="-128"/>
                <a:ea typeface="メイリオ" panose="020B0604030504040204" pitchFamily="50" charset="-128"/>
              </a:rPr>
              <a:t>6000</a:t>
            </a:r>
            <a:r>
              <a:rPr lang="ja-JP" altLang="en-US" sz="3600" dirty="0">
                <a:solidFill>
                  <a:srgbClr val="000000"/>
                </a:solidFill>
                <a:highlight>
                  <a:srgbClr val="FFFFFF"/>
                </a:highlight>
                <a:latin typeface="メイリオ" panose="020B0604030504040204" pitchFamily="50" charset="-128"/>
                <a:ea typeface="メイリオ" panose="020B0604030504040204" pitchFamily="50" charset="-128"/>
              </a:rPr>
              <a:t>万人以上の成人が</a:t>
            </a:r>
            <a:r>
              <a:rPr lang="ja-JP" altLang="en-US" sz="3600" dirty="0">
                <a:solidFill>
                  <a:srgbClr val="FF0000"/>
                </a:solidFill>
                <a:highlight>
                  <a:srgbClr val="FFFFFF"/>
                </a:highlight>
                <a:latin typeface="AR丸ゴシック体E" panose="020F0909000000000000" pitchFamily="49" charset="-128"/>
                <a:ea typeface="AR丸ゴシック体E" panose="020F0909000000000000" pitchFamily="49" charset="-128"/>
              </a:rPr>
              <a:t>読み書き</a:t>
            </a:r>
            <a:r>
              <a:rPr lang="ja-JP" altLang="en-US" sz="3600" dirty="0">
                <a:solidFill>
                  <a:srgbClr val="000000"/>
                </a:solidFill>
                <a:highlight>
                  <a:srgbClr val="FFFFFF"/>
                </a:highlight>
                <a:latin typeface="メイリオ" panose="020B0604030504040204" pitchFamily="50" charset="-128"/>
                <a:ea typeface="メイリオ" panose="020B0604030504040204" pitchFamily="50" charset="-128"/>
              </a:rPr>
              <a:t>ができ</a:t>
            </a:r>
            <a:r>
              <a:rPr lang="ja-JP" altLang="en-US" sz="3600" b="1" dirty="0">
                <a:solidFill>
                  <a:srgbClr val="000000"/>
                </a:solidFill>
                <a:highlight>
                  <a:srgbClr val="FFFFFF"/>
                </a:highlight>
                <a:latin typeface="メイリオ" panose="020B0604030504040204" pitchFamily="50" charset="-128"/>
                <a:ea typeface="メイリオ" panose="020B0604030504040204" pitchFamily="50" charset="-128"/>
              </a:rPr>
              <a:t>　　　</a:t>
            </a:r>
            <a:r>
              <a:rPr lang="ja-JP" altLang="en-US" sz="3600" dirty="0">
                <a:solidFill>
                  <a:srgbClr val="000000"/>
                </a:solidFill>
                <a:highlight>
                  <a:srgbClr val="FFFFFF"/>
                </a:highlight>
                <a:latin typeface="メイリオ" panose="020B0604030504040204" pitchFamily="50" charset="-128"/>
                <a:ea typeface="メイリオ" panose="020B0604030504040204" pitchFamily="50" charset="-128"/>
              </a:rPr>
              <a:t>ないこと</a:t>
            </a:r>
            <a:r>
              <a:rPr lang="en-US" altLang="ja-JP" sz="3600" dirty="0">
                <a:solidFill>
                  <a:srgbClr val="000000"/>
                </a:solidFill>
                <a:highlight>
                  <a:srgbClr val="FFFFFF"/>
                </a:highlight>
                <a:latin typeface="メイリオ" panose="020B0604030504040204" pitchFamily="50" charset="-128"/>
                <a:ea typeface="メイリオ" panose="020B0604030504040204" pitchFamily="50" charset="-128"/>
              </a:rPr>
              <a:t>…</a:t>
            </a:r>
          </a:p>
          <a:p>
            <a:r>
              <a:rPr lang="ja-JP" altLang="en-US" sz="2800" b="1" dirty="0">
                <a:solidFill>
                  <a:srgbClr val="FF0000"/>
                </a:solidFill>
                <a:highlight>
                  <a:srgbClr val="FFFFFF"/>
                </a:highlight>
                <a:latin typeface="メイリオ" panose="020B0604030504040204" pitchFamily="50" charset="-128"/>
                <a:ea typeface="メイリオ" panose="020B0604030504040204" pitchFamily="50" charset="-128"/>
              </a:rPr>
              <a:t>　　　　　知識・理解中心</a:t>
            </a:r>
            <a:endParaRPr lang="ja-JP" altLang="en-US" sz="2800" b="1" dirty="0">
              <a:solidFill>
                <a:srgbClr val="FF0000"/>
              </a:solidFill>
              <a:latin typeface="AR P丸ゴシック体E" panose="020F0900000000000000" pitchFamily="50" charset="-128"/>
              <a:ea typeface="AR P丸ゴシック体E" panose="020F0900000000000000" pitchFamily="50" charset="-128"/>
            </a:endParaRPr>
          </a:p>
        </p:txBody>
      </p:sp>
      <p:sp>
        <p:nvSpPr>
          <p:cNvPr id="9" name="テキスト ボックス 8">
            <a:extLst>
              <a:ext uri="{FF2B5EF4-FFF2-40B4-BE49-F238E27FC236}">
                <a16:creationId xmlns:a16="http://schemas.microsoft.com/office/drawing/2014/main" id="{8954E96D-3BDB-670B-2E60-80AC7A7B0D10}"/>
              </a:ext>
            </a:extLst>
          </p:cNvPr>
          <p:cNvSpPr txBox="1"/>
          <p:nvPr/>
        </p:nvSpPr>
        <p:spPr>
          <a:xfrm>
            <a:off x="4186239" y="6488669"/>
            <a:ext cx="2755883" cy="369332"/>
          </a:xfrm>
          <a:prstGeom prst="rect">
            <a:avLst/>
          </a:prstGeom>
          <a:noFill/>
        </p:spPr>
        <p:txBody>
          <a:bodyPr wrap="none" rtlCol="0">
            <a:spAutoFit/>
          </a:bodyPr>
          <a:lstStyle/>
          <a:p>
            <a:r>
              <a:rPr kumimoji="1" lang="ja-JP" altLang="en-US" dirty="0"/>
              <a:t>写真は国際連合の</a:t>
            </a:r>
            <a:r>
              <a:rPr kumimoji="1" lang="en-US" altLang="ja-JP" dirty="0"/>
              <a:t>HP</a:t>
            </a:r>
            <a:r>
              <a:rPr kumimoji="1" lang="ja-JP" altLang="en-US" dirty="0"/>
              <a:t>より</a:t>
            </a:r>
          </a:p>
        </p:txBody>
      </p:sp>
    </p:spTree>
    <p:extLst>
      <p:ext uri="{BB962C8B-B14F-4D97-AF65-F5344CB8AC3E}">
        <p14:creationId xmlns:p14="http://schemas.microsoft.com/office/powerpoint/2010/main" val="339364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FDC4147-133D-F7CE-F014-05FE78A9C449}"/>
              </a:ext>
            </a:extLst>
          </p:cNvPr>
          <p:cNvPicPr>
            <a:picLocks noChangeAspect="1"/>
          </p:cNvPicPr>
          <p:nvPr/>
        </p:nvPicPr>
        <p:blipFill rotWithShape="1">
          <a:blip r:embed="rId2">
            <a:extLst>
              <a:ext uri="{28A0092B-C50C-407E-A947-70E740481C1C}">
                <a14:useLocalDpi xmlns:a14="http://schemas.microsoft.com/office/drawing/2010/main" val="0"/>
              </a:ext>
            </a:extLst>
          </a:blip>
          <a:srcRect l="10208" r="17256" b="28890"/>
          <a:stretch/>
        </p:blipFill>
        <p:spPr>
          <a:xfrm rot="5400000">
            <a:off x="1600245" y="941343"/>
            <a:ext cx="6602414" cy="4854388"/>
          </a:xfrm>
          <a:prstGeom prst="rect">
            <a:avLst/>
          </a:prstGeom>
        </p:spPr>
      </p:pic>
    </p:spTree>
    <p:extLst>
      <p:ext uri="{BB962C8B-B14F-4D97-AF65-F5344CB8AC3E}">
        <p14:creationId xmlns:p14="http://schemas.microsoft.com/office/powerpoint/2010/main" val="3575739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E83FE86-12B9-084E-EAE9-19AAE527D5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テキスト ボックス 3">
            <a:extLst>
              <a:ext uri="{FF2B5EF4-FFF2-40B4-BE49-F238E27FC236}">
                <a16:creationId xmlns:a16="http://schemas.microsoft.com/office/drawing/2014/main" id="{A7329C5B-F1B3-1FFF-E4A0-CC579E02F26A}"/>
              </a:ext>
            </a:extLst>
          </p:cNvPr>
          <p:cNvSpPr txBox="1"/>
          <p:nvPr/>
        </p:nvSpPr>
        <p:spPr>
          <a:xfrm>
            <a:off x="1572697" y="5780782"/>
            <a:ext cx="7961268" cy="1569660"/>
          </a:xfrm>
          <a:prstGeom prst="rect">
            <a:avLst/>
          </a:prstGeom>
          <a:noFill/>
        </p:spPr>
        <p:txBody>
          <a:bodyPr wrap="square" rtlCol="0">
            <a:spAutoFit/>
          </a:bodyPr>
          <a:lstStyle/>
          <a:p>
            <a:r>
              <a:rPr kumimoji="1" lang="ja-JP" altLang="en-US" sz="3200" dirty="0">
                <a:highlight>
                  <a:srgbClr val="FFFD73"/>
                </a:highlight>
                <a:latin typeface="AR丸ゴシック体E" panose="020F0909000000000000" pitchFamily="49" charset="-128"/>
                <a:ea typeface="AR丸ゴシック体E" panose="020F0909000000000000" pitchFamily="49" charset="-128"/>
              </a:rPr>
              <a:t>ＳＤＧｓにつながる総合的な学習の時間</a:t>
            </a:r>
            <a:endParaRPr kumimoji="1" lang="en-US" altLang="ja-JP" sz="3200" dirty="0">
              <a:highlight>
                <a:srgbClr val="FFFD73"/>
              </a:highlight>
              <a:latin typeface="AR丸ゴシック体E" panose="020F0909000000000000" pitchFamily="49" charset="-128"/>
              <a:ea typeface="AR丸ゴシック体E" panose="020F0909000000000000" pitchFamily="49" charset="-128"/>
            </a:endParaRPr>
          </a:p>
          <a:p>
            <a:r>
              <a:rPr kumimoji="1" lang="ja-JP" altLang="en-US" sz="3200" dirty="0">
                <a:highlight>
                  <a:srgbClr val="FFFD73"/>
                </a:highlight>
                <a:latin typeface="AR丸ゴシック体E" panose="020F0909000000000000" pitchFamily="49" charset="-128"/>
                <a:ea typeface="AR丸ゴシック体E" panose="020F0909000000000000" pitchFamily="49" charset="-128"/>
              </a:rPr>
              <a:t>に発展させて「水の授業」を実施</a:t>
            </a:r>
            <a:r>
              <a:rPr kumimoji="1" lang="en-US" altLang="ja-JP" sz="3200" dirty="0">
                <a:highlight>
                  <a:srgbClr val="FFFD73"/>
                </a:highlight>
                <a:latin typeface="AR丸ゴシック体E" panose="020F0909000000000000" pitchFamily="49" charset="-128"/>
                <a:ea typeface="AR丸ゴシック体E" panose="020F0909000000000000" pitchFamily="49" charset="-128"/>
              </a:rPr>
              <a:t>(</a:t>
            </a:r>
            <a:r>
              <a:rPr kumimoji="1" lang="ja-JP" altLang="en-US" sz="3200" dirty="0">
                <a:highlight>
                  <a:srgbClr val="FFFD73"/>
                </a:highlight>
                <a:latin typeface="AR丸ゴシック体E" panose="020F0909000000000000" pitchFamily="49" charset="-128"/>
                <a:ea typeface="AR丸ゴシック体E" panose="020F0909000000000000" pitchFamily="49" charset="-128"/>
              </a:rPr>
              <a:t>４年</a:t>
            </a:r>
            <a:r>
              <a:rPr kumimoji="1" lang="en-US" altLang="ja-JP" sz="3200" dirty="0">
                <a:highlight>
                  <a:srgbClr val="FFFD73"/>
                </a:highlight>
                <a:latin typeface="AR丸ゴシック体E" panose="020F0909000000000000" pitchFamily="49" charset="-128"/>
                <a:ea typeface="AR丸ゴシック体E" panose="020F0909000000000000" pitchFamily="49" charset="-128"/>
              </a:rPr>
              <a:t>)</a:t>
            </a:r>
          </a:p>
          <a:p>
            <a:endParaRPr kumimoji="1" lang="ja-JP" altLang="en-US" sz="3200" dirty="0">
              <a:highlight>
                <a:srgbClr val="FFFD73"/>
              </a:highlight>
              <a:latin typeface="AR丸ゴシック体E" panose="020F0909000000000000" pitchFamily="49" charset="-128"/>
              <a:ea typeface="AR丸ゴシック体E" panose="020F0909000000000000" pitchFamily="49" charset="-128"/>
            </a:endParaRPr>
          </a:p>
        </p:txBody>
      </p:sp>
      <p:pic>
        <p:nvPicPr>
          <p:cNvPr id="5" name="図 4">
            <a:extLst>
              <a:ext uri="{FF2B5EF4-FFF2-40B4-BE49-F238E27FC236}">
                <a16:creationId xmlns:a16="http://schemas.microsoft.com/office/drawing/2014/main" id="{903A7F66-F741-F576-DCF1-A06AEFADDE5F}"/>
              </a:ext>
            </a:extLst>
          </p:cNvPr>
          <p:cNvPicPr>
            <a:picLocks noChangeAspect="1"/>
          </p:cNvPicPr>
          <p:nvPr/>
        </p:nvPicPr>
        <p:blipFill rotWithShape="1">
          <a:blip r:embed="rId2">
            <a:extLst>
              <a:ext uri="{28A0092B-C50C-407E-A947-70E740481C1C}">
                <a14:useLocalDpi xmlns:a14="http://schemas.microsoft.com/office/drawing/2010/main" val="0"/>
              </a:ext>
            </a:extLst>
          </a:blip>
          <a:srcRect l="7598" r="80637" b="69477"/>
          <a:stretch/>
        </p:blipFill>
        <p:spPr>
          <a:xfrm>
            <a:off x="2407024" y="367553"/>
            <a:ext cx="1075764" cy="2093259"/>
          </a:xfrm>
          <a:prstGeom prst="rect">
            <a:avLst/>
          </a:prstGeom>
        </p:spPr>
      </p:pic>
    </p:spTree>
    <p:extLst>
      <p:ext uri="{BB962C8B-B14F-4D97-AF65-F5344CB8AC3E}">
        <p14:creationId xmlns:p14="http://schemas.microsoft.com/office/powerpoint/2010/main" val="23482786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8B1BD1D-B0D0-0670-7266-4A29C0E066F2}"/>
              </a:ext>
            </a:extLst>
          </p:cNvPr>
          <p:cNvPicPr>
            <a:picLocks noChangeAspect="1"/>
          </p:cNvPicPr>
          <p:nvPr/>
        </p:nvPicPr>
        <p:blipFill>
          <a:blip r:embed="rId2">
            <a:extLst>
              <a:ext uri="{28A0092B-C50C-407E-A947-70E740481C1C}">
                <a14:useLocalDpi xmlns:a14="http://schemas.microsoft.com/office/drawing/2010/main" val="0"/>
              </a:ext>
            </a:extLst>
          </a:blip>
          <a:srcRect t="9608" r="27935" b="23921"/>
          <a:stretch/>
        </p:blipFill>
        <p:spPr>
          <a:xfrm>
            <a:off x="1" y="293992"/>
            <a:ext cx="9144000" cy="6325695"/>
          </a:xfrm>
          <a:prstGeom prst="rect">
            <a:avLst/>
          </a:prstGeom>
        </p:spPr>
      </p:pic>
    </p:spTree>
    <p:extLst>
      <p:ext uri="{BB962C8B-B14F-4D97-AF65-F5344CB8AC3E}">
        <p14:creationId xmlns:p14="http://schemas.microsoft.com/office/powerpoint/2010/main" val="1168797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084559AD-CF0F-C32F-C57C-42EA7769AF29}"/>
              </a:ext>
            </a:extLst>
          </p:cNvPr>
          <p:cNvSpPr/>
          <p:nvPr/>
        </p:nvSpPr>
        <p:spPr>
          <a:xfrm>
            <a:off x="6481482" y="5593976"/>
            <a:ext cx="2259106" cy="95474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5EBFD5A5-23FD-2033-DC9F-E7C82B500323}"/>
              </a:ext>
            </a:extLst>
          </p:cNvPr>
          <p:cNvSpPr/>
          <p:nvPr/>
        </p:nvSpPr>
        <p:spPr>
          <a:xfrm>
            <a:off x="235323" y="3805101"/>
            <a:ext cx="3778623" cy="878951"/>
          </a:xfrm>
          <a:prstGeom prst="ellipse">
            <a:avLst/>
          </a:prstGeom>
          <a:solidFill>
            <a:srgbClr val="FFFF8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DFF98D19-5301-7A6E-2159-BFF39FB81D55}"/>
              </a:ext>
            </a:extLst>
          </p:cNvPr>
          <p:cNvSpPr txBox="1"/>
          <p:nvPr/>
        </p:nvSpPr>
        <p:spPr>
          <a:xfrm>
            <a:off x="416475" y="3926884"/>
            <a:ext cx="3416320" cy="58477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持続可能な社会に</a:t>
            </a:r>
          </a:p>
        </p:txBody>
      </p:sp>
      <p:sp>
        <p:nvSpPr>
          <p:cNvPr id="8" name="楕円 7">
            <a:extLst>
              <a:ext uri="{FF2B5EF4-FFF2-40B4-BE49-F238E27FC236}">
                <a16:creationId xmlns:a16="http://schemas.microsoft.com/office/drawing/2014/main" id="{01E5DB20-E202-FAA7-1368-A0E342BDBE1D}"/>
              </a:ext>
            </a:extLst>
          </p:cNvPr>
          <p:cNvSpPr/>
          <p:nvPr/>
        </p:nvSpPr>
        <p:spPr>
          <a:xfrm>
            <a:off x="2568006" y="4737963"/>
            <a:ext cx="3559753" cy="954741"/>
          </a:xfrm>
          <a:prstGeom prst="ellipse">
            <a:avLst/>
          </a:prstGeom>
          <a:solidFill>
            <a:srgbClr val="FFFF81"/>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学び</a:t>
            </a:r>
          </a:p>
        </p:txBody>
      </p:sp>
      <p:sp>
        <p:nvSpPr>
          <p:cNvPr id="9" name="テキスト ボックス 8">
            <a:extLst>
              <a:ext uri="{FF2B5EF4-FFF2-40B4-BE49-F238E27FC236}">
                <a16:creationId xmlns:a16="http://schemas.microsoft.com/office/drawing/2014/main" id="{352B18F5-B2DB-7257-6AAE-7719243961E1}"/>
              </a:ext>
            </a:extLst>
          </p:cNvPr>
          <p:cNvSpPr txBox="1"/>
          <p:nvPr/>
        </p:nvSpPr>
        <p:spPr>
          <a:xfrm>
            <a:off x="3046886" y="4892727"/>
            <a:ext cx="2601994" cy="58477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主体的な学び</a:t>
            </a:r>
          </a:p>
        </p:txBody>
      </p:sp>
      <p:sp>
        <p:nvSpPr>
          <p:cNvPr id="10" name="楕円 9">
            <a:extLst>
              <a:ext uri="{FF2B5EF4-FFF2-40B4-BE49-F238E27FC236}">
                <a16:creationId xmlns:a16="http://schemas.microsoft.com/office/drawing/2014/main" id="{9346C0DE-6467-E748-50DC-80C81ECF76A3}"/>
              </a:ext>
            </a:extLst>
          </p:cNvPr>
          <p:cNvSpPr/>
          <p:nvPr/>
        </p:nvSpPr>
        <p:spPr>
          <a:xfrm>
            <a:off x="4800599" y="5746615"/>
            <a:ext cx="4208929" cy="959144"/>
          </a:xfrm>
          <a:prstGeom prst="ellipse">
            <a:avLst/>
          </a:prstGeom>
          <a:solidFill>
            <a:srgbClr val="FFFF8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学び</a:t>
            </a:r>
          </a:p>
        </p:txBody>
      </p:sp>
      <p:sp>
        <p:nvSpPr>
          <p:cNvPr id="11" name="テキスト ボックス 10">
            <a:extLst>
              <a:ext uri="{FF2B5EF4-FFF2-40B4-BE49-F238E27FC236}">
                <a16:creationId xmlns:a16="http://schemas.microsoft.com/office/drawing/2014/main" id="{B3548CBD-6C15-1497-3498-019C3BF2269F}"/>
              </a:ext>
            </a:extLst>
          </p:cNvPr>
          <p:cNvSpPr txBox="1"/>
          <p:nvPr/>
        </p:nvSpPr>
        <p:spPr>
          <a:xfrm>
            <a:off x="5092571" y="5907907"/>
            <a:ext cx="3813865" cy="58477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問題解決と行動変容</a:t>
            </a:r>
          </a:p>
        </p:txBody>
      </p:sp>
      <p:sp>
        <p:nvSpPr>
          <p:cNvPr id="2" name="テキスト ボックス 1">
            <a:extLst>
              <a:ext uri="{FF2B5EF4-FFF2-40B4-BE49-F238E27FC236}">
                <a16:creationId xmlns:a16="http://schemas.microsoft.com/office/drawing/2014/main" id="{36E8FCF8-4A9E-5A5D-8558-6FEF7C0AAFE7}"/>
              </a:ext>
            </a:extLst>
          </p:cNvPr>
          <p:cNvSpPr txBox="1"/>
          <p:nvPr/>
        </p:nvSpPr>
        <p:spPr>
          <a:xfrm>
            <a:off x="1082487" y="455922"/>
            <a:ext cx="6528548" cy="584775"/>
          </a:xfrm>
          <a:prstGeom prst="rect">
            <a:avLst/>
          </a:prstGeom>
          <a:noFill/>
        </p:spPr>
        <p:txBody>
          <a:bodyPr wrap="square" rtlCol="0">
            <a:spAutoFit/>
          </a:bodyPr>
          <a:lstStyle/>
          <a:p>
            <a:r>
              <a:rPr kumimoji="1" lang="ja-JP" altLang="en-US" sz="3200" b="1" dirty="0">
                <a:highlight>
                  <a:srgbClr val="FFFF00"/>
                </a:highlight>
                <a:latin typeface="AR P丸ゴシック体E" panose="020F0900000000000000" pitchFamily="50" charset="-128"/>
                <a:ea typeface="AR P丸ゴシック体E" panose="020F0900000000000000" pitchFamily="50" charset="-128"/>
              </a:rPr>
              <a:t>２００５～２０１４年　国連 </a:t>
            </a:r>
            <a:r>
              <a:rPr kumimoji="1" lang="en-US" altLang="ja-JP" sz="3200" b="1" dirty="0">
                <a:highlight>
                  <a:srgbClr val="FFFF00"/>
                </a:highlight>
                <a:latin typeface="AR P丸ゴシック体E" panose="020F0900000000000000" pitchFamily="50" charset="-128"/>
                <a:ea typeface="AR P丸ゴシック体E" panose="020F0900000000000000" pitchFamily="50" charset="-128"/>
              </a:rPr>
              <a:t>ESD</a:t>
            </a:r>
            <a:r>
              <a:rPr kumimoji="1" lang="ja-JP" altLang="en-US" sz="3200" b="1" dirty="0">
                <a:highlight>
                  <a:srgbClr val="FFFF00"/>
                </a:highlight>
                <a:latin typeface="AR P丸ゴシック体E" panose="020F0900000000000000" pitchFamily="50" charset="-128"/>
                <a:ea typeface="AR P丸ゴシック体E" panose="020F0900000000000000" pitchFamily="50" charset="-128"/>
              </a:rPr>
              <a:t>の</a:t>
            </a:r>
            <a:r>
              <a:rPr kumimoji="1" lang="en-US" altLang="ja-JP" sz="3200" b="1" dirty="0">
                <a:highlight>
                  <a:srgbClr val="FFFF00"/>
                </a:highlight>
                <a:latin typeface="AR P丸ゴシック体E" panose="020F0900000000000000" pitchFamily="50" charset="-128"/>
                <a:ea typeface="AR P丸ゴシック体E" panose="020F0900000000000000" pitchFamily="50" charset="-128"/>
              </a:rPr>
              <a:t>10</a:t>
            </a:r>
            <a:r>
              <a:rPr kumimoji="1" lang="ja-JP" altLang="en-US" sz="3200" b="1" dirty="0">
                <a:highlight>
                  <a:srgbClr val="FFFF00"/>
                </a:highlight>
                <a:latin typeface="AR P丸ゴシック体E" panose="020F0900000000000000" pitchFamily="50" charset="-128"/>
                <a:ea typeface="AR P丸ゴシック体E" panose="020F0900000000000000" pitchFamily="50" charset="-128"/>
              </a:rPr>
              <a:t>年</a:t>
            </a:r>
          </a:p>
        </p:txBody>
      </p:sp>
      <p:grpSp>
        <p:nvGrpSpPr>
          <p:cNvPr id="12" name="グループ化 11">
            <a:extLst>
              <a:ext uri="{FF2B5EF4-FFF2-40B4-BE49-F238E27FC236}">
                <a16:creationId xmlns:a16="http://schemas.microsoft.com/office/drawing/2014/main" id="{146EF767-475B-35D0-405E-C4ED4B90B515}"/>
              </a:ext>
            </a:extLst>
          </p:cNvPr>
          <p:cNvGrpSpPr/>
          <p:nvPr/>
        </p:nvGrpSpPr>
        <p:grpSpPr>
          <a:xfrm>
            <a:off x="0" y="1011166"/>
            <a:ext cx="9217037" cy="2646434"/>
            <a:chOff x="0" y="1011166"/>
            <a:chExt cx="9217037" cy="2646434"/>
          </a:xfrm>
        </p:grpSpPr>
        <p:pic>
          <p:nvPicPr>
            <p:cNvPr id="3" name="図 2">
              <a:extLst>
                <a:ext uri="{FF2B5EF4-FFF2-40B4-BE49-F238E27FC236}">
                  <a16:creationId xmlns:a16="http://schemas.microsoft.com/office/drawing/2014/main" id="{8291CE5A-A2FA-C955-E93C-40C5B02CE4AC}"/>
                </a:ext>
              </a:extLst>
            </p:cNvPr>
            <p:cNvPicPr>
              <a:picLocks noChangeAspect="1"/>
            </p:cNvPicPr>
            <p:nvPr/>
          </p:nvPicPr>
          <p:blipFill rotWithShape="1">
            <a:blip r:embed="rId2">
              <a:extLst>
                <a:ext uri="{28A0092B-C50C-407E-A947-70E740481C1C}">
                  <a14:useLocalDpi xmlns:a14="http://schemas.microsoft.com/office/drawing/2010/main" val="0"/>
                </a:ext>
              </a:extLst>
            </a:blip>
            <a:srcRect l="6810" t="7142" r="7147" b="75379"/>
            <a:stretch/>
          </p:blipFill>
          <p:spPr>
            <a:xfrm>
              <a:off x="0" y="1011166"/>
              <a:ext cx="9217037" cy="2646434"/>
            </a:xfrm>
            <a:prstGeom prst="rect">
              <a:avLst/>
            </a:prstGeom>
          </p:spPr>
        </p:pic>
        <p:pic>
          <p:nvPicPr>
            <p:cNvPr id="5" name="図 4">
              <a:extLst>
                <a:ext uri="{FF2B5EF4-FFF2-40B4-BE49-F238E27FC236}">
                  <a16:creationId xmlns:a16="http://schemas.microsoft.com/office/drawing/2014/main" id="{BEC77E1E-9DD7-FFA9-D9DC-BDDA4A2AFCBE}"/>
                </a:ext>
              </a:extLst>
            </p:cNvPr>
            <p:cNvPicPr>
              <a:picLocks noChangeAspect="1"/>
            </p:cNvPicPr>
            <p:nvPr/>
          </p:nvPicPr>
          <p:blipFill rotWithShape="1">
            <a:blip r:embed="rId2">
              <a:extLst>
                <a:ext uri="{28A0092B-C50C-407E-A947-70E740481C1C}">
                  <a14:useLocalDpi xmlns:a14="http://schemas.microsoft.com/office/drawing/2010/main" val="0"/>
                </a:ext>
              </a:extLst>
            </a:blip>
            <a:srcRect l="79953" t="12956" r="13018" b="83314"/>
            <a:stretch/>
          </p:blipFill>
          <p:spPr>
            <a:xfrm>
              <a:off x="7234517" y="1936376"/>
              <a:ext cx="753035" cy="564777"/>
            </a:xfrm>
            <a:prstGeom prst="rect">
              <a:avLst/>
            </a:prstGeom>
          </p:spPr>
        </p:pic>
      </p:grpSp>
      <p:sp>
        <p:nvSpPr>
          <p:cNvPr id="13" name="テキスト ボックス 12">
            <a:extLst>
              <a:ext uri="{FF2B5EF4-FFF2-40B4-BE49-F238E27FC236}">
                <a16:creationId xmlns:a16="http://schemas.microsoft.com/office/drawing/2014/main" id="{90AD8D5F-8856-C36C-32AA-ED755FACDE26}"/>
              </a:ext>
            </a:extLst>
          </p:cNvPr>
          <p:cNvSpPr txBox="1"/>
          <p:nvPr/>
        </p:nvSpPr>
        <p:spPr>
          <a:xfrm>
            <a:off x="786348" y="1252225"/>
            <a:ext cx="7571303" cy="369332"/>
          </a:xfrm>
          <a:prstGeom prst="rect">
            <a:avLst/>
          </a:prstGeom>
          <a:noFill/>
        </p:spPr>
        <p:txBody>
          <a:bodyPr wrap="none" rtlCol="0">
            <a:spAutoFit/>
          </a:bodyPr>
          <a:lstStyle/>
          <a:p>
            <a:r>
              <a:rPr kumimoji="1" lang="ja-JP" altLang="en-US" b="1" dirty="0"/>
              <a:t>開発途上国ばかりでなく先進国においても学びを変えなくてはならない</a:t>
            </a:r>
          </a:p>
        </p:txBody>
      </p:sp>
    </p:spTree>
    <p:extLst>
      <p:ext uri="{BB962C8B-B14F-4D97-AF65-F5344CB8AC3E}">
        <p14:creationId xmlns:p14="http://schemas.microsoft.com/office/powerpoint/2010/main" val="17458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animBg="1"/>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D48CD356-02B6-4BE6-3201-049F4D0B288A}"/>
              </a:ext>
            </a:extLst>
          </p:cNvPr>
          <p:cNvSpPr/>
          <p:nvPr/>
        </p:nvSpPr>
        <p:spPr>
          <a:xfrm>
            <a:off x="149597" y="-80680"/>
            <a:ext cx="6829427" cy="4572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DB3EFAEA-F890-6F97-0353-E01FCCF33445}"/>
              </a:ext>
            </a:extLst>
          </p:cNvPr>
          <p:cNvSpPr/>
          <p:nvPr/>
        </p:nvSpPr>
        <p:spPr>
          <a:xfrm>
            <a:off x="8106678" y="-80680"/>
            <a:ext cx="1131451" cy="4572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DA0601AC-BE0F-FFE9-C352-BBC33A394818}"/>
              </a:ext>
            </a:extLst>
          </p:cNvPr>
          <p:cNvSpPr/>
          <p:nvPr/>
        </p:nvSpPr>
        <p:spPr>
          <a:xfrm>
            <a:off x="7103739" y="2976285"/>
            <a:ext cx="2040261" cy="275216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E473F197-E917-0BD6-C93C-642550358766}"/>
              </a:ext>
            </a:extLst>
          </p:cNvPr>
          <p:cNvSpPr/>
          <p:nvPr/>
        </p:nvSpPr>
        <p:spPr>
          <a:xfrm>
            <a:off x="1266872" y="1595718"/>
            <a:ext cx="5792834" cy="880761"/>
          </a:xfrm>
          <a:prstGeom prst="ellipse">
            <a:avLst/>
          </a:prstGeom>
          <a:solidFill>
            <a:srgbClr val="FFFF8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chemeClr val="tx1"/>
                </a:solidFill>
                <a:latin typeface="AR P丸ゴシック体E" panose="020F0900000000000000" pitchFamily="50" charset="-128"/>
                <a:ea typeface="AR P丸ゴシック体E" panose="020F0900000000000000" pitchFamily="50" charset="-128"/>
              </a:rPr>
              <a:t>SDG</a:t>
            </a:r>
            <a:r>
              <a:rPr kumimoji="1" lang="ja-JP" altLang="en-US" sz="3200" dirty="0">
                <a:solidFill>
                  <a:schemeClr val="tx1"/>
                </a:solidFill>
                <a:latin typeface="AR P丸ゴシック体E" panose="020F0900000000000000" pitchFamily="50" charset="-128"/>
                <a:ea typeface="AR P丸ゴシック体E" panose="020F0900000000000000" pitchFamily="50" charset="-128"/>
              </a:rPr>
              <a:t>ｓを  </a:t>
            </a:r>
            <a:r>
              <a:rPr kumimoji="1" lang="en-US" altLang="ja-JP" sz="3200" dirty="0">
                <a:solidFill>
                  <a:schemeClr val="tx1"/>
                </a:solidFill>
                <a:latin typeface="AR P丸ゴシック体E" panose="020F0900000000000000" pitchFamily="50" charset="-128"/>
                <a:ea typeface="AR P丸ゴシック体E" panose="020F0900000000000000" pitchFamily="50" charset="-128"/>
              </a:rPr>
              <a:t>ESD</a:t>
            </a:r>
            <a:r>
              <a:rPr kumimoji="1" lang="ja-JP" altLang="en-US" sz="3200" dirty="0">
                <a:solidFill>
                  <a:schemeClr val="tx1"/>
                </a:solidFill>
                <a:latin typeface="AR P丸ゴシック体E" panose="020F0900000000000000" pitchFamily="50" charset="-128"/>
                <a:ea typeface="AR P丸ゴシック体E" panose="020F0900000000000000" pitchFamily="50" charset="-128"/>
              </a:rPr>
              <a:t>で実現</a:t>
            </a:r>
          </a:p>
        </p:txBody>
      </p:sp>
      <p:sp>
        <p:nvSpPr>
          <p:cNvPr id="7" name="テキスト ボックス 6">
            <a:extLst>
              <a:ext uri="{FF2B5EF4-FFF2-40B4-BE49-F238E27FC236}">
                <a16:creationId xmlns:a16="http://schemas.microsoft.com/office/drawing/2014/main" id="{6A048259-B699-9EB2-FF9B-5B0462654C19}"/>
              </a:ext>
            </a:extLst>
          </p:cNvPr>
          <p:cNvSpPr txBox="1"/>
          <p:nvPr/>
        </p:nvSpPr>
        <p:spPr>
          <a:xfrm>
            <a:off x="389964" y="457203"/>
            <a:ext cx="4276165" cy="584775"/>
          </a:xfrm>
          <a:prstGeom prst="rect">
            <a:avLst/>
          </a:prstGeom>
          <a:noFill/>
        </p:spPr>
        <p:txBody>
          <a:bodyPr wrap="square" rtlCol="0">
            <a:spAutoFit/>
          </a:bodyPr>
          <a:lstStyle/>
          <a:p>
            <a:r>
              <a:rPr kumimoji="1" lang="en-US" altLang="ja-JP" sz="3200" dirty="0">
                <a:latin typeface="AR P丸ゴシック体E" panose="020F0900000000000000" pitchFamily="50" charset="-128"/>
                <a:ea typeface="AR P丸ゴシック体E" panose="020F0900000000000000" pitchFamily="50" charset="-128"/>
              </a:rPr>
              <a:t>2015</a:t>
            </a:r>
            <a:r>
              <a:rPr kumimoji="1" lang="ja-JP" altLang="en-US" sz="3200" dirty="0">
                <a:latin typeface="AR P丸ゴシック体E" panose="020F0900000000000000" pitchFamily="50" charset="-128"/>
                <a:ea typeface="AR P丸ゴシック体E" panose="020F0900000000000000" pitchFamily="50" charset="-128"/>
              </a:rPr>
              <a:t>年　</a:t>
            </a:r>
            <a:r>
              <a:rPr kumimoji="1" lang="en-US" altLang="ja-JP" sz="3200" dirty="0">
                <a:highlight>
                  <a:srgbClr val="FFFF00"/>
                </a:highlight>
                <a:latin typeface="AR P丸ゴシック体E" panose="020F0900000000000000" pitchFamily="50" charset="-128"/>
                <a:ea typeface="AR P丸ゴシック体E" panose="020F0900000000000000" pitchFamily="50" charset="-128"/>
              </a:rPr>
              <a:t>SDG</a:t>
            </a:r>
            <a:r>
              <a:rPr kumimoji="1" lang="ja-JP" altLang="en-US" sz="3200" dirty="0">
                <a:highlight>
                  <a:srgbClr val="FFFF00"/>
                </a:highlight>
                <a:latin typeface="AR P丸ゴシック体E" panose="020F0900000000000000" pitchFamily="50" charset="-128"/>
                <a:ea typeface="AR P丸ゴシック体E" panose="020F0900000000000000" pitchFamily="50" charset="-128"/>
              </a:rPr>
              <a:t>ｓ始まる</a:t>
            </a:r>
          </a:p>
        </p:txBody>
      </p:sp>
      <p:pic>
        <p:nvPicPr>
          <p:cNvPr id="11" name="図 10">
            <a:extLst>
              <a:ext uri="{FF2B5EF4-FFF2-40B4-BE49-F238E27FC236}">
                <a16:creationId xmlns:a16="http://schemas.microsoft.com/office/drawing/2014/main" id="{7D7288A5-3960-EB72-0F52-DDABC10349C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50732" t="21251" r="33247" b="53017"/>
          <a:stretch/>
        </p:blipFill>
        <p:spPr>
          <a:xfrm>
            <a:off x="7341879" y="2031274"/>
            <a:ext cx="1675583" cy="1662851"/>
          </a:xfrm>
          <a:prstGeom prst="rect">
            <a:avLst/>
          </a:prstGeom>
        </p:spPr>
      </p:pic>
      <p:pic>
        <p:nvPicPr>
          <p:cNvPr id="9" name="図 8">
            <a:extLst>
              <a:ext uri="{FF2B5EF4-FFF2-40B4-BE49-F238E27FC236}">
                <a16:creationId xmlns:a16="http://schemas.microsoft.com/office/drawing/2014/main" id="{B55A429A-7E57-6E5E-797B-37318378CBE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9597" y="3429000"/>
            <a:ext cx="5539759" cy="3422884"/>
          </a:xfrm>
          <a:prstGeom prst="rect">
            <a:avLst/>
          </a:prstGeom>
        </p:spPr>
      </p:pic>
      <p:sp>
        <p:nvSpPr>
          <p:cNvPr id="10" name="テキスト ボックス 9">
            <a:extLst>
              <a:ext uri="{FF2B5EF4-FFF2-40B4-BE49-F238E27FC236}">
                <a16:creationId xmlns:a16="http://schemas.microsoft.com/office/drawing/2014/main" id="{5792B1EB-0062-AD30-E544-1708F7796FA6}"/>
              </a:ext>
            </a:extLst>
          </p:cNvPr>
          <p:cNvSpPr txBox="1"/>
          <p:nvPr/>
        </p:nvSpPr>
        <p:spPr>
          <a:xfrm>
            <a:off x="4329606" y="2645650"/>
            <a:ext cx="2774133" cy="584775"/>
          </a:xfrm>
          <a:prstGeom prst="rect">
            <a:avLst/>
          </a:prstGeom>
          <a:noFill/>
        </p:spPr>
        <p:txBody>
          <a:bodyPr wrap="square">
            <a:spAutoFit/>
          </a:bodyPr>
          <a:lstStyle/>
          <a:p>
            <a:r>
              <a:rPr kumimoji="1" lang="en-US" altLang="ja-JP" sz="3200" dirty="0">
                <a:solidFill>
                  <a:srgbClr val="FF0000"/>
                </a:solidFill>
                <a:highlight>
                  <a:srgbClr val="FFFF00"/>
                </a:highlight>
                <a:latin typeface="HGS創英角ﾎﾟｯﾌﾟ体" panose="040B0A00000000000000" pitchFamily="50" charset="-128"/>
                <a:ea typeface="HGS創英角ﾎﾟｯﾌﾟ体" panose="040B0A00000000000000" pitchFamily="50" charset="-128"/>
              </a:rPr>
              <a:t>ESD</a:t>
            </a:r>
            <a:r>
              <a:rPr kumimoji="1" lang="ja-JP" altLang="en-US" sz="3200" dirty="0">
                <a:solidFill>
                  <a:srgbClr val="FF0000"/>
                </a:solidFill>
                <a:highlight>
                  <a:srgbClr val="FFFF00"/>
                </a:highlight>
                <a:latin typeface="HGS創英角ﾎﾟｯﾌﾟ体" panose="040B0A00000000000000" pitchFamily="50" charset="-128"/>
                <a:ea typeface="HGS創英角ﾎﾟｯﾌﾟ体" panose="040B0A00000000000000" pitchFamily="50" charset="-128"/>
              </a:rPr>
              <a:t> </a:t>
            </a:r>
            <a:r>
              <a:rPr kumimoji="1" lang="en-US" altLang="ja-JP" sz="3200" dirty="0">
                <a:solidFill>
                  <a:srgbClr val="FF0000"/>
                </a:solidFill>
                <a:highlight>
                  <a:srgbClr val="FFFF00"/>
                </a:highlight>
                <a:latin typeface="HGS創英角ﾎﾟｯﾌﾟ体" panose="040B0A00000000000000" pitchFamily="50" charset="-128"/>
                <a:ea typeface="HGS創英角ﾎﾟｯﾌﾟ体" panose="040B0A00000000000000" pitchFamily="50" charset="-128"/>
              </a:rPr>
              <a:t>for SDGs</a:t>
            </a:r>
            <a:r>
              <a:rPr kumimoji="1" lang="ja-JP" altLang="en-US" sz="1800" dirty="0">
                <a:solidFill>
                  <a:srgbClr val="FF0000"/>
                </a:solidFill>
                <a:latin typeface="HGS創英角ﾎﾟｯﾌﾟ体" panose="040B0A00000000000000" pitchFamily="50" charset="-128"/>
                <a:ea typeface="HGS創英角ﾎﾟｯﾌﾟ体" panose="040B0A00000000000000" pitchFamily="50" charset="-128"/>
              </a:rPr>
              <a:t>　</a:t>
            </a:r>
            <a:endParaRPr lang="ja-JP" altLang="en-US" dirty="0"/>
          </a:p>
        </p:txBody>
      </p:sp>
      <p:sp>
        <p:nvSpPr>
          <p:cNvPr id="12" name="テキスト ボックス 11">
            <a:extLst>
              <a:ext uri="{FF2B5EF4-FFF2-40B4-BE49-F238E27FC236}">
                <a16:creationId xmlns:a16="http://schemas.microsoft.com/office/drawing/2014/main" id="{9A05D41E-C601-D1B3-F369-D75B27C38AE9}"/>
              </a:ext>
            </a:extLst>
          </p:cNvPr>
          <p:cNvSpPr txBox="1"/>
          <p:nvPr/>
        </p:nvSpPr>
        <p:spPr>
          <a:xfrm>
            <a:off x="3810944" y="4145118"/>
            <a:ext cx="5206518" cy="2431435"/>
          </a:xfrm>
          <a:prstGeom prst="rect">
            <a:avLst/>
          </a:prstGeom>
          <a:solidFill>
            <a:schemeClr val="bg1"/>
          </a:solidFill>
        </p:spPr>
        <p:txBody>
          <a:bodyPr wrap="square" rtlCol="0">
            <a:spAutoFit/>
          </a:bodyPr>
          <a:lstStyle/>
          <a:p>
            <a:r>
              <a:rPr kumimoji="1" lang="ja-JP" altLang="en-US" sz="4400" dirty="0">
                <a:latin typeface="AR丸ゴシック体E" panose="020F0909000000000000" pitchFamily="49" charset="-128"/>
                <a:ea typeface="AR丸ゴシック体E" panose="020F0909000000000000" pitchFamily="49" charset="-128"/>
              </a:rPr>
              <a:t>　</a:t>
            </a:r>
            <a:r>
              <a:rPr kumimoji="1" lang="ja-JP" altLang="en-US" sz="3200" dirty="0">
                <a:latin typeface="AR丸ゴシック体E" panose="020F0909000000000000" pitchFamily="49" charset="-128"/>
                <a:ea typeface="AR丸ゴシック体E" panose="020F0909000000000000" pitchFamily="49" charset="-128"/>
              </a:rPr>
              <a:t>知識や理解だけでなく</a:t>
            </a:r>
            <a:endParaRPr kumimoji="1" lang="en-US" altLang="ja-JP" sz="3200" dirty="0">
              <a:latin typeface="AR丸ゴシック体E" panose="020F0909000000000000" pitchFamily="49" charset="-128"/>
              <a:ea typeface="AR丸ゴシック体E" panose="020F0909000000000000" pitchFamily="49" charset="-128"/>
            </a:endParaRPr>
          </a:p>
          <a:p>
            <a:r>
              <a:rPr kumimoji="1" lang="ja-JP" altLang="en-US" sz="4400" dirty="0">
                <a:latin typeface="AR丸ゴシック体E" panose="020F0909000000000000" pitchFamily="49" charset="-128"/>
                <a:ea typeface="AR丸ゴシック体E" panose="020F0909000000000000" pitchFamily="49" charset="-128"/>
              </a:rPr>
              <a:t>　</a:t>
            </a:r>
            <a:r>
              <a:rPr kumimoji="1" lang="en-US" altLang="ja-JP" sz="4400" dirty="0">
                <a:highlight>
                  <a:srgbClr val="FFFF00"/>
                </a:highlight>
                <a:latin typeface="AR丸ゴシック体E" panose="020F0909000000000000" pitchFamily="49" charset="-128"/>
                <a:ea typeface="AR丸ゴシック体E" panose="020F0909000000000000" pitchFamily="49" charset="-128"/>
              </a:rPr>
              <a:t>Q</a:t>
            </a:r>
            <a:r>
              <a:rPr lang="en-US" altLang="ja-JP" sz="3600" dirty="0">
                <a:highlight>
                  <a:srgbClr val="FFFF00"/>
                </a:highlight>
                <a:latin typeface="AR丸ゴシック体E" panose="020F0909000000000000" pitchFamily="49" charset="-128"/>
                <a:ea typeface="AR丸ゴシック体E" panose="020F0909000000000000" pitchFamily="49" charset="-128"/>
              </a:rPr>
              <a:t>uality education</a:t>
            </a:r>
            <a:r>
              <a:rPr lang="ja-JP" altLang="en-US" sz="3600" dirty="0">
                <a:latin typeface="AR丸ゴシック体E" panose="020F0909000000000000" pitchFamily="49" charset="-128"/>
                <a:ea typeface="AR丸ゴシック体E" panose="020F0909000000000000" pitchFamily="49" charset="-128"/>
              </a:rPr>
              <a:t>　</a:t>
            </a:r>
            <a:endParaRPr lang="en-US" altLang="ja-JP" sz="3600" dirty="0">
              <a:latin typeface="AR丸ゴシック体E" panose="020F0909000000000000" pitchFamily="49" charset="-128"/>
              <a:ea typeface="AR丸ゴシック体E" panose="020F0909000000000000" pitchFamily="49" charset="-128"/>
            </a:endParaRPr>
          </a:p>
          <a:p>
            <a:r>
              <a:rPr lang="ja-JP" altLang="en-US" sz="3600" dirty="0">
                <a:latin typeface="AR丸ゴシック体E" panose="020F0909000000000000" pitchFamily="49" charset="-128"/>
                <a:ea typeface="AR丸ゴシック体E" panose="020F0909000000000000" pitchFamily="49" charset="-128"/>
              </a:rPr>
              <a:t>　</a:t>
            </a:r>
            <a:r>
              <a:rPr lang="ja-JP" altLang="en-US" sz="3600" dirty="0">
                <a:highlight>
                  <a:srgbClr val="FF0000"/>
                </a:highlight>
                <a:latin typeface="AR丸ゴシック体E" panose="020F0909000000000000" pitchFamily="49" charset="-128"/>
                <a:ea typeface="AR丸ゴシック体E" panose="020F0909000000000000" pitchFamily="49" charset="-128"/>
              </a:rPr>
              <a:t>質の高い教育</a:t>
            </a:r>
            <a:r>
              <a:rPr lang="ja-JP" altLang="en-US" sz="3600" dirty="0">
                <a:highlight>
                  <a:srgbClr val="FFFF00"/>
                </a:highlight>
                <a:latin typeface="AR丸ゴシック体E" panose="020F0909000000000000" pitchFamily="49" charset="-128"/>
                <a:ea typeface="AR丸ゴシック体E" panose="020F0909000000000000" pitchFamily="49" charset="-128"/>
              </a:rPr>
              <a:t>を皆に</a:t>
            </a:r>
            <a:endParaRPr lang="en-US" altLang="ja-JP" sz="3600" dirty="0">
              <a:highlight>
                <a:srgbClr val="FFFF00"/>
              </a:highlight>
              <a:latin typeface="AR丸ゴシック体E" panose="020F0909000000000000" pitchFamily="49" charset="-128"/>
              <a:ea typeface="AR丸ゴシック体E" panose="020F0909000000000000" pitchFamily="49" charset="-128"/>
            </a:endParaRPr>
          </a:p>
          <a:p>
            <a:endParaRPr kumimoji="1" lang="en-US" altLang="ja-JP" sz="2800" b="1" dirty="0">
              <a:solidFill>
                <a:srgbClr val="FF0000"/>
              </a:solidFill>
              <a:highlight>
                <a:srgbClr val="FFFF00"/>
              </a:highlight>
              <a:latin typeface="AR丸ゴシック体E" panose="020F0909000000000000" pitchFamily="49" charset="-128"/>
              <a:ea typeface="AR丸ゴシック体E" panose="020F0909000000000000" pitchFamily="49" charset="-128"/>
            </a:endParaRPr>
          </a:p>
        </p:txBody>
      </p:sp>
      <p:sp>
        <p:nvSpPr>
          <p:cNvPr id="13" name="吹き出し: 角を丸めた四角形 12">
            <a:extLst>
              <a:ext uri="{FF2B5EF4-FFF2-40B4-BE49-F238E27FC236}">
                <a16:creationId xmlns:a16="http://schemas.microsoft.com/office/drawing/2014/main" id="{769460EA-7408-B594-7488-A5B3D3D550A8}"/>
              </a:ext>
            </a:extLst>
          </p:cNvPr>
          <p:cNvSpPr/>
          <p:nvPr/>
        </p:nvSpPr>
        <p:spPr>
          <a:xfrm>
            <a:off x="4713020" y="827513"/>
            <a:ext cx="2007304" cy="612648"/>
          </a:xfrm>
          <a:prstGeom prst="wedgeRoundRectCallout">
            <a:avLst>
              <a:gd name="adj1" fmla="val -40930"/>
              <a:gd name="adj2" fmla="val 104204"/>
              <a:gd name="adj3" fmla="val 16667"/>
            </a:avLst>
          </a:prstGeom>
          <a:solidFill>
            <a:srgbClr val="FFCC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AR P丸ゴシック体E" panose="020F0900000000000000" pitchFamily="50" charset="-128"/>
                <a:ea typeface="AR P丸ゴシック体E" panose="020F0900000000000000" pitchFamily="50" charset="-128"/>
              </a:rPr>
              <a:t>教育の力で</a:t>
            </a:r>
          </a:p>
        </p:txBody>
      </p:sp>
      <p:sp>
        <p:nvSpPr>
          <p:cNvPr id="3" name="吹き出し: 角を丸めた四角形 2">
            <a:extLst>
              <a:ext uri="{FF2B5EF4-FFF2-40B4-BE49-F238E27FC236}">
                <a16:creationId xmlns:a16="http://schemas.microsoft.com/office/drawing/2014/main" id="{1E671BAC-59AA-36A3-B3FD-7BBD76329A25}"/>
              </a:ext>
            </a:extLst>
          </p:cNvPr>
          <p:cNvSpPr/>
          <p:nvPr/>
        </p:nvSpPr>
        <p:spPr>
          <a:xfrm>
            <a:off x="449267" y="2645650"/>
            <a:ext cx="3273750" cy="612648"/>
          </a:xfrm>
          <a:prstGeom prst="wedgeRoundRectCallout">
            <a:avLst>
              <a:gd name="adj1" fmla="val 22227"/>
              <a:gd name="adj2" fmla="val -115287"/>
              <a:gd name="adj3" fmla="val 16667"/>
            </a:avLst>
          </a:prstGeom>
          <a:solidFill>
            <a:srgbClr val="FFCC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AR P丸ゴシック体E" panose="020F0900000000000000" pitchFamily="50" charset="-128"/>
                <a:ea typeface="AR P丸ゴシック体E" panose="020F0900000000000000" pitchFamily="50" charset="-128"/>
              </a:rPr>
              <a:t>持続可能な社会を</a:t>
            </a:r>
          </a:p>
        </p:txBody>
      </p:sp>
    </p:spTree>
    <p:extLst>
      <p:ext uri="{BB962C8B-B14F-4D97-AF65-F5344CB8AC3E}">
        <p14:creationId xmlns:p14="http://schemas.microsoft.com/office/powerpoint/2010/main" val="289686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2" grpId="0" animBg="1"/>
      <p:bldP spid="13"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6DE01F5-6B87-00E9-D758-3E4F95E8CF14}"/>
              </a:ext>
            </a:extLst>
          </p:cNvPr>
          <p:cNvPicPr>
            <a:picLocks noChangeAspect="1"/>
          </p:cNvPicPr>
          <p:nvPr/>
        </p:nvPicPr>
        <p:blipFill>
          <a:blip r:embed="rId2"/>
          <a:stretch>
            <a:fillRect/>
          </a:stretch>
        </p:blipFill>
        <p:spPr>
          <a:xfrm>
            <a:off x="1" y="1088725"/>
            <a:ext cx="9164588" cy="5769275"/>
          </a:xfrm>
          <a:prstGeom prst="rect">
            <a:avLst/>
          </a:prstGeom>
        </p:spPr>
      </p:pic>
      <p:pic>
        <p:nvPicPr>
          <p:cNvPr id="5" name="図 4">
            <a:extLst>
              <a:ext uri="{FF2B5EF4-FFF2-40B4-BE49-F238E27FC236}">
                <a16:creationId xmlns:a16="http://schemas.microsoft.com/office/drawing/2014/main" id="{E2C7211C-0D1A-DC90-8BD1-6C18FE2D7C6C}"/>
              </a:ext>
            </a:extLst>
          </p:cNvPr>
          <p:cNvPicPr>
            <a:picLocks noChangeAspect="1"/>
          </p:cNvPicPr>
          <p:nvPr/>
        </p:nvPicPr>
        <p:blipFill>
          <a:blip r:embed="rId3"/>
          <a:stretch>
            <a:fillRect/>
          </a:stretch>
        </p:blipFill>
        <p:spPr>
          <a:xfrm>
            <a:off x="6350404" y="0"/>
            <a:ext cx="2793596" cy="2393490"/>
          </a:xfrm>
          <a:prstGeom prst="rect">
            <a:avLst/>
          </a:prstGeom>
        </p:spPr>
      </p:pic>
      <p:sp>
        <p:nvSpPr>
          <p:cNvPr id="6" name="テキスト ボックス 5">
            <a:extLst>
              <a:ext uri="{FF2B5EF4-FFF2-40B4-BE49-F238E27FC236}">
                <a16:creationId xmlns:a16="http://schemas.microsoft.com/office/drawing/2014/main" id="{3B07D2FC-A5B3-22C8-79F8-7433F0B4A3A0}"/>
              </a:ext>
            </a:extLst>
          </p:cNvPr>
          <p:cNvSpPr txBox="1"/>
          <p:nvPr/>
        </p:nvSpPr>
        <p:spPr>
          <a:xfrm>
            <a:off x="56533" y="31151"/>
            <a:ext cx="6151043" cy="1107996"/>
          </a:xfrm>
          <a:prstGeom prst="rect">
            <a:avLst/>
          </a:prstGeom>
          <a:noFill/>
        </p:spPr>
        <p:txBody>
          <a:bodyPr wrap="none" rtlCol="0">
            <a:spAutoFit/>
          </a:bodyPr>
          <a:lstStyle/>
          <a:p>
            <a:r>
              <a:rPr kumimoji="1" lang="ja-JP" altLang="en-US" sz="3300" dirty="0">
                <a:latin typeface="AR P丸ゴシック体E" panose="020F0900000000000000" pitchFamily="50" charset="-128"/>
                <a:ea typeface="AR P丸ゴシック体E" panose="020F0900000000000000" pitchFamily="50" charset="-128"/>
              </a:rPr>
              <a:t>国際連合の教育・科学・文化機関</a:t>
            </a:r>
            <a:endParaRPr kumimoji="1" lang="en-US" altLang="ja-JP" sz="3300" dirty="0">
              <a:latin typeface="AR P丸ゴシック体E" panose="020F0900000000000000" pitchFamily="50" charset="-128"/>
              <a:ea typeface="AR P丸ゴシック体E" panose="020F0900000000000000" pitchFamily="50" charset="-128"/>
            </a:endParaRPr>
          </a:p>
          <a:p>
            <a:r>
              <a:rPr kumimoji="1" lang="en-US" altLang="ja-JP" sz="3300" dirty="0">
                <a:latin typeface="AR P丸ゴシック体E" panose="020F0900000000000000" pitchFamily="50" charset="-128"/>
                <a:ea typeface="AR P丸ゴシック体E" panose="020F0900000000000000" pitchFamily="50" charset="-128"/>
              </a:rPr>
              <a:t>         UNESCO </a:t>
            </a:r>
            <a:r>
              <a:rPr kumimoji="1" lang="ja-JP" altLang="en-US" sz="3300" dirty="0">
                <a:latin typeface="AR P丸ゴシック体E" panose="020F0900000000000000" pitchFamily="50" charset="-128"/>
                <a:ea typeface="AR P丸ゴシック体E" panose="020F0900000000000000" pitchFamily="50" charset="-128"/>
              </a:rPr>
              <a:t>ユネスコ</a:t>
            </a:r>
          </a:p>
        </p:txBody>
      </p:sp>
      <p:pic>
        <p:nvPicPr>
          <p:cNvPr id="8" name="図 7">
            <a:extLst>
              <a:ext uri="{FF2B5EF4-FFF2-40B4-BE49-F238E27FC236}">
                <a16:creationId xmlns:a16="http://schemas.microsoft.com/office/drawing/2014/main" id="{37F4BB87-A504-D68B-E96E-C926928C620C}"/>
              </a:ext>
            </a:extLst>
          </p:cNvPr>
          <p:cNvPicPr>
            <a:picLocks noChangeAspect="1"/>
          </p:cNvPicPr>
          <p:nvPr/>
        </p:nvPicPr>
        <p:blipFill>
          <a:blip r:embed="rId4"/>
          <a:stretch>
            <a:fillRect/>
          </a:stretch>
        </p:blipFill>
        <p:spPr>
          <a:xfrm>
            <a:off x="6185188" y="1"/>
            <a:ext cx="3014390" cy="2605988"/>
          </a:xfrm>
          <a:prstGeom prst="rect">
            <a:avLst/>
          </a:prstGeom>
        </p:spPr>
      </p:pic>
    </p:spTree>
    <p:extLst>
      <p:ext uri="{BB962C8B-B14F-4D97-AF65-F5344CB8AC3E}">
        <p14:creationId xmlns:p14="http://schemas.microsoft.com/office/powerpoint/2010/main" val="160194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矢印: 右 1">
            <a:extLst>
              <a:ext uri="{FF2B5EF4-FFF2-40B4-BE49-F238E27FC236}">
                <a16:creationId xmlns:a16="http://schemas.microsoft.com/office/drawing/2014/main" id="{62A36DFD-5C14-3FE9-5E11-C0591B52ACC9}"/>
              </a:ext>
            </a:extLst>
          </p:cNvPr>
          <p:cNvSpPr/>
          <p:nvPr/>
        </p:nvSpPr>
        <p:spPr>
          <a:xfrm>
            <a:off x="6145306" y="2447361"/>
            <a:ext cx="2702859" cy="1277470"/>
          </a:xfrm>
          <a:prstGeom prst="rightArrow">
            <a:avLst/>
          </a:prstGeom>
          <a:solidFill>
            <a:srgbClr val="CDE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矢印: 右 2">
            <a:extLst>
              <a:ext uri="{FF2B5EF4-FFF2-40B4-BE49-F238E27FC236}">
                <a16:creationId xmlns:a16="http://schemas.microsoft.com/office/drawing/2014/main" id="{79C48A03-3104-A9A0-9A96-970E8B3D24FE}"/>
              </a:ext>
            </a:extLst>
          </p:cNvPr>
          <p:cNvSpPr/>
          <p:nvPr/>
        </p:nvSpPr>
        <p:spPr>
          <a:xfrm>
            <a:off x="3231777" y="2447361"/>
            <a:ext cx="2702859" cy="1277470"/>
          </a:xfrm>
          <a:prstGeom prst="rightArrow">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矢印: 右 3">
            <a:extLst>
              <a:ext uri="{FF2B5EF4-FFF2-40B4-BE49-F238E27FC236}">
                <a16:creationId xmlns:a16="http://schemas.microsoft.com/office/drawing/2014/main" id="{C42BC941-7E4C-5967-860A-EED2227E80E1}"/>
              </a:ext>
            </a:extLst>
          </p:cNvPr>
          <p:cNvSpPr/>
          <p:nvPr/>
        </p:nvSpPr>
        <p:spPr>
          <a:xfrm>
            <a:off x="318248" y="2467532"/>
            <a:ext cx="2702859" cy="1277470"/>
          </a:xfrm>
          <a:prstGeom prst="rightArrow">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C4A2938-258A-95B8-A800-1ECD7F8FC62F}"/>
              </a:ext>
            </a:extLst>
          </p:cNvPr>
          <p:cNvSpPr txBox="1"/>
          <p:nvPr/>
        </p:nvSpPr>
        <p:spPr>
          <a:xfrm>
            <a:off x="318249" y="1452278"/>
            <a:ext cx="2221036" cy="830997"/>
          </a:xfrm>
          <a:prstGeom prst="rect">
            <a:avLst/>
          </a:prstGeom>
          <a:solidFill>
            <a:schemeClr val="accent4">
              <a:lumMod val="20000"/>
              <a:lumOff val="80000"/>
            </a:schemeClr>
          </a:solidFill>
        </p:spPr>
        <p:txBody>
          <a:bodyPr wrap="square" rtlCol="0">
            <a:spAutoFit/>
          </a:bodyPr>
          <a:lstStyle/>
          <a:p>
            <a:r>
              <a:rPr kumimoji="1" lang="ja-JP" altLang="en-US" sz="2400" dirty="0">
                <a:latin typeface="AR Pゴシック体S" panose="020B0A00000000000000" pitchFamily="50" charset="-128"/>
                <a:ea typeface="AR Pゴシック体S" panose="020B0A00000000000000" pitchFamily="50" charset="-128"/>
              </a:rPr>
              <a:t>１９９０～</a:t>
            </a:r>
            <a:endParaRPr kumimoji="1" lang="en-US" altLang="ja-JP" sz="2400" dirty="0">
              <a:latin typeface="AR Pゴシック体S" panose="020B0A00000000000000" pitchFamily="50" charset="-128"/>
              <a:ea typeface="AR Pゴシック体S" panose="020B0A00000000000000" pitchFamily="50" charset="-128"/>
            </a:endParaRPr>
          </a:p>
          <a:p>
            <a:r>
              <a:rPr kumimoji="1" lang="ja-JP" altLang="en-US" sz="2400" dirty="0">
                <a:latin typeface="AR Pゴシック体S" panose="020B0A00000000000000" pitchFamily="50" charset="-128"/>
                <a:ea typeface="AR Pゴシック体S" panose="020B0A00000000000000" pitchFamily="50" charset="-128"/>
              </a:rPr>
              <a:t>　　　２００４</a:t>
            </a:r>
          </a:p>
        </p:txBody>
      </p:sp>
      <p:sp>
        <p:nvSpPr>
          <p:cNvPr id="6" name="テキスト ボックス 5">
            <a:extLst>
              <a:ext uri="{FF2B5EF4-FFF2-40B4-BE49-F238E27FC236}">
                <a16:creationId xmlns:a16="http://schemas.microsoft.com/office/drawing/2014/main" id="{7236ED7D-93DC-4007-661A-E98DDC721F03}"/>
              </a:ext>
            </a:extLst>
          </p:cNvPr>
          <p:cNvSpPr txBox="1"/>
          <p:nvPr/>
        </p:nvSpPr>
        <p:spPr>
          <a:xfrm>
            <a:off x="3231777" y="1452277"/>
            <a:ext cx="2415988" cy="830997"/>
          </a:xfrm>
          <a:prstGeom prst="rect">
            <a:avLst/>
          </a:prstGeom>
          <a:solidFill>
            <a:schemeClr val="accent6">
              <a:lumMod val="40000"/>
              <a:lumOff val="60000"/>
            </a:schemeClr>
          </a:solidFill>
        </p:spPr>
        <p:txBody>
          <a:bodyPr wrap="square" rtlCol="0">
            <a:spAutoFit/>
          </a:bodyPr>
          <a:lstStyle/>
          <a:p>
            <a:r>
              <a:rPr kumimoji="1" lang="ja-JP" altLang="en-US" sz="2400" dirty="0">
                <a:latin typeface="AR Pゴシック体S" panose="020B0A00000000000000" pitchFamily="50" charset="-128"/>
                <a:ea typeface="AR Pゴシック体S" panose="020B0A00000000000000" pitchFamily="50" charset="-128"/>
              </a:rPr>
              <a:t>２００５～</a:t>
            </a:r>
            <a:endParaRPr kumimoji="1" lang="en-US" altLang="ja-JP" sz="2400" dirty="0">
              <a:latin typeface="AR Pゴシック体S" panose="020B0A00000000000000" pitchFamily="50" charset="-128"/>
              <a:ea typeface="AR Pゴシック体S" panose="020B0A00000000000000" pitchFamily="50" charset="-128"/>
            </a:endParaRPr>
          </a:p>
          <a:p>
            <a:r>
              <a:rPr kumimoji="1" lang="ja-JP" altLang="en-US" sz="2400" dirty="0">
                <a:latin typeface="AR Pゴシック体S" panose="020B0A00000000000000" pitchFamily="50" charset="-128"/>
                <a:ea typeface="AR Pゴシック体S" panose="020B0A00000000000000" pitchFamily="50" charset="-128"/>
              </a:rPr>
              <a:t>　　　　２０１４</a:t>
            </a:r>
          </a:p>
        </p:txBody>
      </p:sp>
      <p:sp>
        <p:nvSpPr>
          <p:cNvPr id="7" name="テキスト ボックス 6">
            <a:extLst>
              <a:ext uri="{FF2B5EF4-FFF2-40B4-BE49-F238E27FC236}">
                <a16:creationId xmlns:a16="http://schemas.microsoft.com/office/drawing/2014/main" id="{53EB8397-8151-0FAF-DC8B-B28831723644}"/>
              </a:ext>
            </a:extLst>
          </p:cNvPr>
          <p:cNvSpPr txBox="1"/>
          <p:nvPr/>
        </p:nvSpPr>
        <p:spPr>
          <a:xfrm>
            <a:off x="6145305" y="1349184"/>
            <a:ext cx="2702858" cy="830997"/>
          </a:xfrm>
          <a:prstGeom prst="rect">
            <a:avLst/>
          </a:prstGeom>
          <a:solidFill>
            <a:srgbClr val="CDE6FF"/>
          </a:solidFill>
        </p:spPr>
        <p:txBody>
          <a:bodyPr wrap="square" rtlCol="0">
            <a:spAutoFit/>
          </a:bodyPr>
          <a:lstStyle/>
          <a:p>
            <a:r>
              <a:rPr kumimoji="1" lang="ja-JP" altLang="en-US" sz="2400" dirty="0">
                <a:latin typeface="AR Pゴシック体S" panose="020B0A00000000000000" pitchFamily="50" charset="-128"/>
                <a:ea typeface="AR Pゴシック体S" panose="020B0A00000000000000" pitchFamily="50" charset="-128"/>
              </a:rPr>
              <a:t>２０１５～</a:t>
            </a:r>
            <a:endParaRPr kumimoji="1" lang="en-US" altLang="ja-JP" sz="2400" dirty="0">
              <a:latin typeface="AR Pゴシック体S" panose="020B0A00000000000000" pitchFamily="50" charset="-128"/>
              <a:ea typeface="AR Pゴシック体S" panose="020B0A00000000000000" pitchFamily="50" charset="-128"/>
            </a:endParaRPr>
          </a:p>
          <a:p>
            <a:r>
              <a:rPr kumimoji="1" lang="ja-JP" altLang="en-US" sz="2400" dirty="0">
                <a:latin typeface="AR Pゴシック体S" panose="020B0A00000000000000" pitchFamily="50" charset="-128"/>
                <a:ea typeface="AR Pゴシック体S" panose="020B0A00000000000000" pitchFamily="50" charset="-128"/>
              </a:rPr>
              <a:t>　　　　２０３０</a:t>
            </a:r>
          </a:p>
        </p:txBody>
      </p:sp>
      <p:sp>
        <p:nvSpPr>
          <p:cNvPr id="8" name="テキスト ボックス 7">
            <a:extLst>
              <a:ext uri="{FF2B5EF4-FFF2-40B4-BE49-F238E27FC236}">
                <a16:creationId xmlns:a16="http://schemas.microsoft.com/office/drawing/2014/main" id="{A726E7AD-6903-75A9-05E1-FEE6BFF0ED1A}"/>
              </a:ext>
            </a:extLst>
          </p:cNvPr>
          <p:cNvSpPr txBox="1"/>
          <p:nvPr/>
        </p:nvSpPr>
        <p:spPr>
          <a:xfrm>
            <a:off x="709349" y="2813879"/>
            <a:ext cx="1438836" cy="584775"/>
          </a:xfrm>
          <a:prstGeom prst="rect">
            <a:avLst/>
          </a:prstGeom>
          <a:solidFill>
            <a:schemeClr val="accent4">
              <a:lumMod val="20000"/>
              <a:lumOff val="80000"/>
            </a:schemeClr>
          </a:solidFill>
        </p:spPr>
        <p:txBody>
          <a:bodyPr wrap="square" rtlCol="0">
            <a:spAutoFit/>
          </a:bodyPr>
          <a:lstStyle/>
          <a:p>
            <a:r>
              <a:rPr kumimoji="1" lang="en-US" altLang="ja-JP" sz="3200" dirty="0">
                <a:latin typeface="AR Pゴシック体S" panose="020B0A00000000000000" pitchFamily="50" charset="-128"/>
                <a:ea typeface="AR Pゴシック体S" panose="020B0A00000000000000" pitchFamily="50" charset="-128"/>
              </a:rPr>
              <a:t>EFA</a:t>
            </a:r>
            <a:endParaRPr kumimoji="1" lang="ja-JP" altLang="en-US" sz="3200" dirty="0">
              <a:latin typeface="AR Pゴシック体S" panose="020B0A00000000000000" pitchFamily="50" charset="-128"/>
              <a:ea typeface="AR Pゴシック体S" panose="020B0A00000000000000" pitchFamily="50" charset="-128"/>
            </a:endParaRPr>
          </a:p>
        </p:txBody>
      </p:sp>
      <p:sp>
        <p:nvSpPr>
          <p:cNvPr id="9" name="テキスト ボックス 8">
            <a:extLst>
              <a:ext uri="{FF2B5EF4-FFF2-40B4-BE49-F238E27FC236}">
                <a16:creationId xmlns:a16="http://schemas.microsoft.com/office/drawing/2014/main" id="{6022519A-A1F8-2F44-5B30-E82BF88D0D63}"/>
              </a:ext>
            </a:extLst>
          </p:cNvPr>
          <p:cNvSpPr txBox="1"/>
          <p:nvPr/>
        </p:nvSpPr>
        <p:spPr>
          <a:xfrm>
            <a:off x="3604949" y="2813879"/>
            <a:ext cx="1438836" cy="584775"/>
          </a:xfrm>
          <a:prstGeom prst="rect">
            <a:avLst/>
          </a:prstGeom>
          <a:solidFill>
            <a:schemeClr val="accent6">
              <a:lumMod val="40000"/>
              <a:lumOff val="60000"/>
            </a:schemeClr>
          </a:solidFill>
        </p:spPr>
        <p:txBody>
          <a:bodyPr wrap="square" rtlCol="0">
            <a:spAutoFit/>
          </a:bodyPr>
          <a:lstStyle/>
          <a:p>
            <a:r>
              <a:rPr kumimoji="1" lang="en-US" altLang="ja-JP" sz="3200">
                <a:latin typeface="AR Pゴシック体S" panose="020B0A00000000000000" pitchFamily="50" charset="-128"/>
                <a:ea typeface="AR Pゴシック体S" panose="020B0A00000000000000" pitchFamily="50" charset="-128"/>
              </a:rPr>
              <a:t>ESD</a:t>
            </a:r>
            <a:endParaRPr kumimoji="1" lang="ja-JP" altLang="en-US" sz="3200" dirty="0">
              <a:latin typeface="AR Pゴシック体S" panose="020B0A00000000000000" pitchFamily="50" charset="-128"/>
              <a:ea typeface="AR Pゴシック体S" panose="020B0A00000000000000" pitchFamily="50" charset="-128"/>
            </a:endParaRPr>
          </a:p>
        </p:txBody>
      </p:sp>
      <p:sp>
        <p:nvSpPr>
          <p:cNvPr id="10" name="テキスト ボックス 9">
            <a:extLst>
              <a:ext uri="{FF2B5EF4-FFF2-40B4-BE49-F238E27FC236}">
                <a16:creationId xmlns:a16="http://schemas.microsoft.com/office/drawing/2014/main" id="{DF646330-8654-E1FF-BAEE-089F0FD03097}"/>
              </a:ext>
            </a:extLst>
          </p:cNvPr>
          <p:cNvSpPr txBox="1"/>
          <p:nvPr/>
        </p:nvSpPr>
        <p:spPr>
          <a:xfrm>
            <a:off x="6406419" y="2813878"/>
            <a:ext cx="1903863" cy="584775"/>
          </a:xfrm>
          <a:prstGeom prst="rect">
            <a:avLst/>
          </a:prstGeom>
          <a:solidFill>
            <a:srgbClr val="CDE6FF"/>
          </a:solidFill>
        </p:spPr>
        <p:txBody>
          <a:bodyPr wrap="square" rtlCol="0">
            <a:spAutoFit/>
          </a:bodyPr>
          <a:lstStyle/>
          <a:p>
            <a:r>
              <a:rPr kumimoji="1" lang="en-US" altLang="ja-JP" sz="3200" dirty="0">
                <a:latin typeface="AR Pゴシック体S" panose="020B0A00000000000000" pitchFamily="50" charset="-128"/>
                <a:ea typeface="AR Pゴシック体S" panose="020B0A00000000000000" pitchFamily="50" charset="-128"/>
              </a:rPr>
              <a:t>SDGs</a:t>
            </a:r>
            <a:endParaRPr kumimoji="1" lang="ja-JP" altLang="en-US" sz="3200" dirty="0">
              <a:latin typeface="AR Pゴシック体S" panose="020B0A00000000000000" pitchFamily="50" charset="-128"/>
              <a:ea typeface="AR Pゴシック体S" panose="020B0A00000000000000" pitchFamily="50" charset="-128"/>
            </a:endParaRPr>
          </a:p>
        </p:txBody>
      </p:sp>
      <p:sp>
        <p:nvSpPr>
          <p:cNvPr id="11" name="テキスト ボックス 10">
            <a:extLst>
              <a:ext uri="{FF2B5EF4-FFF2-40B4-BE49-F238E27FC236}">
                <a16:creationId xmlns:a16="http://schemas.microsoft.com/office/drawing/2014/main" id="{5093162A-1D02-B8BF-B6D9-3E76225094D8}"/>
              </a:ext>
            </a:extLst>
          </p:cNvPr>
          <p:cNvSpPr txBox="1"/>
          <p:nvPr/>
        </p:nvSpPr>
        <p:spPr>
          <a:xfrm>
            <a:off x="194984" y="4316502"/>
            <a:ext cx="2712928" cy="1569660"/>
          </a:xfrm>
          <a:prstGeom prst="rect">
            <a:avLst/>
          </a:prstGeom>
          <a:solidFill>
            <a:schemeClr val="accent4">
              <a:lumMod val="20000"/>
              <a:lumOff val="80000"/>
            </a:schemeClr>
          </a:solidFill>
        </p:spPr>
        <p:txBody>
          <a:bodyPr wrap="square" rtlCol="0">
            <a:spAutoFit/>
          </a:bodyPr>
          <a:lstStyle/>
          <a:p>
            <a:r>
              <a:rPr kumimoji="1" lang="ja-JP" altLang="en-US" sz="3200" b="1" dirty="0">
                <a:latin typeface="AR P丸ゴシック体E" panose="020F0900000000000000" pitchFamily="50" charset="-128"/>
                <a:ea typeface="AR P丸ゴシック体E" panose="020F0900000000000000" pitchFamily="50" charset="-128"/>
              </a:rPr>
              <a:t>万人のための教育</a:t>
            </a:r>
            <a:endParaRPr kumimoji="1" lang="en-US" altLang="ja-JP" sz="3200" b="1" dirty="0">
              <a:latin typeface="AR P丸ゴシック体E" panose="020F0900000000000000" pitchFamily="50" charset="-128"/>
              <a:ea typeface="AR P丸ゴシック体E" panose="020F0900000000000000" pitchFamily="50" charset="-128"/>
            </a:endParaRPr>
          </a:p>
          <a:p>
            <a:r>
              <a:rPr kumimoji="1" lang="ja-JP" altLang="en-US" sz="3200" b="1" dirty="0">
                <a:latin typeface="AR P丸ゴシック体E" panose="020F0900000000000000" pitchFamily="50" charset="-128"/>
                <a:ea typeface="AR P丸ゴシック体E" panose="020F0900000000000000" pitchFamily="50" charset="-128"/>
              </a:rPr>
              <a:t>（知識や技能）</a:t>
            </a:r>
          </a:p>
        </p:txBody>
      </p:sp>
      <p:sp>
        <p:nvSpPr>
          <p:cNvPr id="12" name="テキスト ボックス 11">
            <a:extLst>
              <a:ext uri="{FF2B5EF4-FFF2-40B4-BE49-F238E27FC236}">
                <a16:creationId xmlns:a16="http://schemas.microsoft.com/office/drawing/2014/main" id="{75DF7082-A33E-8024-3E31-EFF4F594CDF0}"/>
              </a:ext>
            </a:extLst>
          </p:cNvPr>
          <p:cNvSpPr txBox="1"/>
          <p:nvPr/>
        </p:nvSpPr>
        <p:spPr>
          <a:xfrm>
            <a:off x="3144939" y="4316502"/>
            <a:ext cx="2589664" cy="1569660"/>
          </a:xfrm>
          <a:prstGeom prst="rect">
            <a:avLst/>
          </a:prstGeom>
          <a:solidFill>
            <a:schemeClr val="accent6">
              <a:lumMod val="40000"/>
              <a:lumOff val="60000"/>
            </a:schemeClr>
          </a:solidFill>
        </p:spPr>
        <p:txBody>
          <a:bodyPr wrap="square" rtlCol="0">
            <a:spAutoFit/>
          </a:bodyPr>
          <a:lstStyle/>
          <a:p>
            <a:r>
              <a:rPr kumimoji="1" lang="ja-JP" altLang="en-US" sz="3200" b="1" dirty="0">
                <a:solidFill>
                  <a:srgbClr val="FF0000"/>
                </a:solidFill>
                <a:latin typeface="AR P丸ゴシック体E" panose="020F0900000000000000" pitchFamily="50" charset="-128"/>
                <a:ea typeface="AR P丸ゴシック体E" panose="020F0900000000000000" pitchFamily="50" charset="-128"/>
              </a:rPr>
              <a:t>持続可能な</a:t>
            </a:r>
            <a:endParaRPr kumimoji="1" lang="en-US" altLang="ja-JP" sz="3200" b="1"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3200" b="1" dirty="0">
                <a:solidFill>
                  <a:srgbClr val="FF0000"/>
                </a:solidFill>
                <a:latin typeface="AR P丸ゴシック体E" panose="020F0900000000000000" pitchFamily="50" charset="-128"/>
                <a:ea typeface="AR P丸ゴシック体E" panose="020F0900000000000000" pitchFamily="50" charset="-128"/>
              </a:rPr>
              <a:t>社会のため</a:t>
            </a:r>
            <a:r>
              <a:rPr kumimoji="1" lang="ja-JP" altLang="en-US" sz="3200" b="1" dirty="0">
                <a:latin typeface="AR P丸ゴシック体E" panose="020F0900000000000000" pitchFamily="50" charset="-128"/>
                <a:ea typeface="AR P丸ゴシック体E" panose="020F0900000000000000" pitchFamily="50" charset="-128"/>
              </a:rPr>
              <a:t>の教育</a:t>
            </a:r>
          </a:p>
        </p:txBody>
      </p:sp>
      <p:sp>
        <p:nvSpPr>
          <p:cNvPr id="13" name="テキスト ボックス 12">
            <a:extLst>
              <a:ext uri="{FF2B5EF4-FFF2-40B4-BE49-F238E27FC236}">
                <a16:creationId xmlns:a16="http://schemas.microsoft.com/office/drawing/2014/main" id="{6958EA18-E9C7-9BE7-002C-CB63D9FC2936}"/>
              </a:ext>
            </a:extLst>
          </p:cNvPr>
          <p:cNvSpPr txBox="1"/>
          <p:nvPr/>
        </p:nvSpPr>
        <p:spPr>
          <a:xfrm>
            <a:off x="6063518" y="4316502"/>
            <a:ext cx="2589664" cy="1569660"/>
          </a:xfrm>
          <a:prstGeom prst="rect">
            <a:avLst/>
          </a:prstGeom>
          <a:solidFill>
            <a:srgbClr val="CDE6FF"/>
          </a:solidFill>
        </p:spPr>
        <p:txBody>
          <a:bodyPr wrap="square" rtlCol="0">
            <a:spAutoFit/>
          </a:bodyPr>
          <a:lstStyle/>
          <a:p>
            <a:r>
              <a:rPr kumimoji="1" lang="en-US" altLang="ja-JP" sz="3200" b="1" dirty="0">
                <a:solidFill>
                  <a:srgbClr val="FF0000"/>
                </a:solidFill>
                <a:latin typeface="AR P丸ゴシック体E" panose="020F0900000000000000" pitchFamily="50" charset="-128"/>
                <a:ea typeface="AR P丸ゴシック体E" panose="020F0900000000000000" pitchFamily="50" charset="-128"/>
              </a:rPr>
              <a:t>SDG</a:t>
            </a:r>
            <a:r>
              <a:rPr kumimoji="1" lang="ja-JP" altLang="en-US" sz="3200" b="1" dirty="0">
                <a:solidFill>
                  <a:srgbClr val="FF0000"/>
                </a:solidFill>
                <a:latin typeface="AR P丸ゴシック体E" panose="020F0900000000000000" pitchFamily="50" charset="-128"/>
                <a:ea typeface="AR P丸ゴシック体E" panose="020F0900000000000000" pitchFamily="50" charset="-128"/>
              </a:rPr>
              <a:t>ｓを達成するため</a:t>
            </a:r>
            <a:r>
              <a:rPr kumimoji="1" lang="ja-JP" altLang="en-US" sz="3200" b="1" dirty="0">
                <a:latin typeface="AR P丸ゴシック体E" panose="020F0900000000000000" pitchFamily="50" charset="-128"/>
                <a:ea typeface="AR P丸ゴシック体E" panose="020F0900000000000000" pitchFamily="50" charset="-128"/>
              </a:rPr>
              <a:t>の</a:t>
            </a:r>
            <a:endParaRPr kumimoji="1" lang="en-US" altLang="ja-JP" sz="3200" b="1" dirty="0">
              <a:latin typeface="AR P丸ゴシック体E" panose="020F0900000000000000" pitchFamily="50" charset="-128"/>
              <a:ea typeface="AR P丸ゴシック体E" panose="020F0900000000000000" pitchFamily="50" charset="-128"/>
            </a:endParaRPr>
          </a:p>
          <a:p>
            <a:r>
              <a:rPr kumimoji="1" lang="ja-JP" altLang="en-US" sz="3200" b="1" dirty="0">
                <a:latin typeface="AR P丸ゴシック体E" panose="020F0900000000000000" pitchFamily="50" charset="-128"/>
                <a:ea typeface="AR P丸ゴシック体E" panose="020F0900000000000000" pitchFamily="50" charset="-128"/>
              </a:rPr>
              <a:t>教育・ＥＳＤ</a:t>
            </a:r>
          </a:p>
        </p:txBody>
      </p:sp>
      <p:sp>
        <p:nvSpPr>
          <p:cNvPr id="14" name="四角形: 角を丸くする 13">
            <a:extLst>
              <a:ext uri="{FF2B5EF4-FFF2-40B4-BE49-F238E27FC236}">
                <a16:creationId xmlns:a16="http://schemas.microsoft.com/office/drawing/2014/main" id="{80898AD0-B104-4120-B7CD-D7D551F49987}"/>
              </a:ext>
            </a:extLst>
          </p:cNvPr>
          <p:cNvSpPr/>
          <p:nvPr/>
        </p:nvSpPr>
        <p:spPr>
          <a:xfrm>
            <a:off x="5921189" y="1116105"/>
            <a:ext cx="3061447" cy="5446057"/>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8947D676-46FE-C370-0D70-9CF4CE78DE73}"/>
              </a:ext>
            </a:extLst>
          </p:cNvPr>
          <p:cNvSpPr txBox="1"/>
          <p:nvPr/>
        </p:nvSpPr>
        <p:spPr>
          <a:xfrm>
            <a:off x="1654393" y="205312"/>
            <a:ext cx="5570756" cy="707886"/>
          </a:xfrm>
          <a:prstGeom prst="rect">
            <a:avLst/>
          </a:prstGeom>
          <a:noFill/>
        </p:spPr>
        <p:txBody>
          <a:bodyPr wrap="none" rtlCol="0">
            <a:spAutoFit/>
          </a:bodyPr>
          <a:lstStyle/>
          <a:p>
            <a:r>
              <a:rPr kumimoji="1" lang="ja-JP" altLang="en-US" sz="4000" b="1" dirty="0">
                <a:latin typeface="AR P丸ゴシック体E" panose="020F0900000000000000" pitchFamily="50" charset="-128"/>
                <a:ea typeface="AR P丸ゴシック体E" panose="020F0900000000000000" pitchFamily="50" charset="-128"/>
              </a:rPr>
              <a:t>世界の教育の推移・動向</a:t>
            </a:r>
          </a:p>
        </p:txBody>
      </p:sp>
    </p:spTree>
    <p:extLst>
      <p:ext uri="{BB962C8B-B14F-4D97-AF65-F5344CB8AC3E}">
        <p14:creationId xmlns:p14="http://schemas.microsoft.com/office/powerpoint/2010/main" val="30939087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4830</TotalTime>
  <Words>3483</Words>
  <Application>Microsoft Office PowerPoint</Application>
  <PresentationFormat>画面に合わせる (4:3)</PresentationFormat>
  <Paragraphs>691</Paragraphs>
  <Slides>52</Slides>
  <Notes>15</Notes>
  <HiddenSlides>0</HiddenSlides>
  <MMClips>1</MMClips>
  <ScaleCrop>false</ScaleCrop>
  <HeadingPairs>
    <vt:vector size="6" baseType="variant">
      <vt:variant>
        <vt:lpstr>使用されているフォント</vt:lpstr>
      </vt:variant>
      <vt:variant>
        <vt:i4>24</vt:i4>
      </vt:variant>
      <vt:variant>
        <vt:lpstr>テーマ</vt:lpstr>
      </vt:variant>
      <vt:variant>
        <vt:i4>1</vt:i4>
      </vt:variant>
      <vt:variant>
        <vt:lpstr>スライド タイトル</vt:lpstr>
      </vt:variant>
      <vt:variant>
        <vt:i4>52</vt:i4>
      </vt:variant>
    </vt:vector>
  </HeadingPairs>
  <TitlesOfParts>
    <vt:vector size="77" baseType="lpstr">
      <vt:lpstr>AR Pゴシック体S</vt:lpstr>
      <vt:lpstr>AR P丸ゴシック体04M</vt:lpstr>
      <vt:lpstr>AR P丸ゴシック体E</vt:lpstr>
      <vt:lpstr>AR P丸ゴシック体M</vt:lpstr>
      <vt:lpstr>AR P悠々ゴシック体E</vt:lpstr>
      <vt:lpstr>AR丸ゴシック体E</vt:lpstr>
      <vt:lpstr>ＤＦ平成ゴシック体W5</vt:lpstr>
      <vt:lpstr>HGPｺﾞｼｯｸE</vt:lpstr>
      <vt:lpstr>HGP創英角ｺﾞｼｯｸUB</vt:lpstr>
      <vt:lpstr>HGP創英角ﾎﾟｯﾌﾟ体</vt:lpstr>
      <vt:lpstr>HGSｺﾞｼｯｸE</vt:lpstr>
      <vt:lpstr>HGS創英角ﾎﾟｯﾌﾟ体</vt:lpstr>
      <vt:lpstr>HG創英角ﾎﾟｯﾌﾟ体</vt:lpstr>
      <vt:lpstr>HG明朝B</vt:lpstr>
      <vt:lpstr>ＭＳ Ｐゴシック</vt:lpstr>
      <vt:lpstr>ＭＳ ゴシック</vt:lpstr>
      <vt:lpstr>ＭＳ 明朝</vt:lpstr>
      <vt:lpstr>メイリオ</vt:lpstr>
      <vt:lpstr>游ゴシック</vt:lpstr>
      <vt:lpstr>游明朝</vt:lpstr>
      <vt:lpstr>Arial</vt:lpstr>
      <vt:lpstr>Calibri</vt:lpstr>
      <vt:lpstr>Calibri Light</vt:lpstr>
      <vt:lpstr>open sans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手島 利夫</dc:creator>
  <cp:lastModifiedBy>利夫 手島</cp:lastModifiedBy>
  <cp:revision>116</cp:revision>
  <cp:lastPrinted>2025-04-23T04:54:44Z</cp:lastPrinted>
  <dcterms:created xsi:type="dcterms:W3CDTF">2021-07-06T00:01:53Z</dcterms:created>
  <dcterms:modified xsi:type="dcterms:W3CDTF">2025-06-05T05:37:37Z</dcterms:modified>
</cp:coreProperties>
</file>