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7"/>
  </p:notesMasterIdLst>
  <p:sldIdLst>
    <p:sldId id="3182" r:id="rId2"/>
    <p:sldId id="3184" r:id="rId3"/>
    <p:sldId id="2919" r:id="rId4"/>
    <p:sldId id="3231" r:id="rId5"/>
    <p:sldId id="2921" r:id="rId6"/>
    <p:sldId id="276" r:id="rId7"/>
    <p:sldId id="3216" r:id="rId8"/>
    <p:sldId id="3270" r:id="rId9"/>
    <p:sldId id="3158" r:id="rId10"/>
    <p:sldId id="1796" r:id="rId11"/>
    <p:sldId id="3159" r:id="rId12"/>
    <p:sldId id="3214" r:id="rId13"/>
    <p:sldId id="3163" r:id="rId14"/>
    <p:sldId id="1623" r:id="rId15"/>
    <p:sldId id="3185" r:id="rId16"/>
    <p:sldId id="1983" r:id="rId17"/>
    <p:sldId id="2940" r:id="rId18"/>
    <p:sldId id="2912" r:id="rId19"/>
    <p:sldId id="2913" r:id="rId20"/>
    <p:sldId id="2914" r:id="rId21"/>
    <p:sldId id="3232" r:id="rId22"/>
    <p:sldId id="3233" r:id="rId23"/>
    <p:sldId id="3234" r:id="rId24"/>
    <p:sldId id="3187" r:id="rId25"/>
    <p:sldId id="3164" r:id="rId26"/>
    <p:sldId id="3262" r:id="rId27"/>
    <p:sldId id="3263" r:id="rId28"/>
    <p:sldId id="3269" r:id="rId29"/>
    <p:sldId id="3227" r:id="rId30"/>
    <p:sldId id="3235" r:id="rId31"/>
    <p:sldId id="3236" r:id="rId32"/>
    <p:sldId id="3225" r:id="rId33"/>
    <p:sldId id="3304" r:id="rId34"/>
    <p:sldId id="3326" r:id="rId35"/>
    <p:sldId id="3229" r:id="rId36"/>
    <p:sldId id="3271" r:id="rId37"/>
    <p:sldId id="3226" r:id="rId38"/>
    <p:sldId id="3273" r:id="rId39"/>
    <p:sldId id="3274" r:id="rId40"/>
    <p:sldId id="3281" r:id="rId41"/>
    <p:sldId id="3320" r:id="rId42"/>
    <p:sldId id="3279" r:id="rId43"/>
    <p:sldId id="3322" r:id="rId44"/>
    <p:sldId id="3323" r:id="rId45"/>
    <p:sldId id="3324" r:id="rId46"/>
    <p:sldId id="3321" r:id="rId47"/>
    <p:sldId id="3276" r:id="rId48"/>
    <p:sldId id="2999" r:id="rId49"/>
    <p:sldId id="3280" r:id="rId50"/>
    <p:sldId id="3310" r:id="rId51"/>
    <p:sldId id="3311" r:id="rId52"/>
    <p:sldId id="3313" r:id="rId53"/>
    <p:sldId id="3312" r:id="rId54"/>
    <p:sldId id="3140" r:id="rId55"/>
    <p:sldId id="3327" r:id="rId56"/>
  </p:sldIdLst>
  <p:sldSz cx="12192000" cy="9144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a" initials="o" lastIdx="1" clrIdx="0">
    <p:extLst>
      <p:ext uri="{19B8F6BF-5375-455C-9EA6-DF929625EA0E}">
        <p15:presenceInfo xmlns:p15="http://schemas.microsoft.com/office/powerpoint/2012/main" userId="oa" providerId="None"/>
      </p:ext>
    </p:extLst>
  </p:cmAuthor>
  <p:cmAuthor id="2" name="手島 利夫" initials="手島" lastIdx="2" clrIdx="1">
    <p:extLst>
      <p:ext uri="{19B8F6BF-5375-455C-9EA6-DF929625EA0E}">
        <p15:presenceInfo xmlns:p15="http://schemas.microsoft.com/office/powerpoint/2012/main" userId="0a6a7baf70163a0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0000"/>
    <a:srgbClr val="CAE739"/>
    <a:srgbClr val="FFFFEB"/>
    <a:srgbClr val="FFFFCC"/>
    <a:srgbClr val="FFCCCC"/>
    <a:srgbClr val="FF99CC"/>
    <a:srgbClr val="FFE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32" autoAdjust="0"/>
    <p:restoredTop sz="92034" autoAdjust="0"/>
  </p:normalViewPr>
  <p:slideViewPr>
    <p:cSldViewPr snapToGrid="0">
      <p:cViewPr varScale="1">
        <p:scale>
          <a:sx n="54" d="100"/>
          <a:sy n="54" d="100"/>
        </p:scale>
        <p:origin x="13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利夫 手島" userId="0a6a7baf70163a04" providerId="LiveId" clId="{5B2E69E5-1EF7-4AF2-83B1-15C29014C3F4}"/>
    <pc:docChg chg="custSel modSld">
      <pc:chgData name="利夫 手島" userId="0a6a7baf70163a04" providerId="LiveId" clId="{5B2E69E5-1EF7-4AF2-83B1-15C29014C3F4}" dt="2024-08-12T02:22:47.106" v="30" actId="1076"/>
      <pc:docMkLst>
        <pc:docMk/>
      </pc:docMkLst>
      <pc:sldChg chg="addSp modSp">
        <pc:chgData name="利夫 手島" userId="0a6a7baf70163a04" providerId="LiveId" clId="{5B2E69E5-1EF7-4AF2-83B1-15C29014C3F4}" dt="2024-08-12T02:18:08.065" v="11" actId="1035"/>
        <pc:sldMkLst>
          <pc:docMk/>
          <pc:sldMk cId="1302896054" sldId="3280"/>
        </pc:sldMkLst>
        <pc:picChg chg="add mod">
          <ac:chgData name="利夫 手島" userId="0a6a7baf70163a04" providerId="LiveId" clId="{5B2E69E5-1EF7-4AF2-83B1-15C29014C3F4}" dt="2024-08-12T02:18:08.065" v="11" actId="1035"/>
          <ac:picMkLst>
            <pc:docMk/>
            <pc:sldMk cId="1302896054" sldId="3280"/>
            <ac:picMk id="4" creationId="{B4F82369-BD9D-E45F-4C80-7EE7540E67AE}"/>
          </ac:picMkLst>
        </pc:picChg>
      </pc:sldChg>
      <pc:sldChg chg="addSp delSp modSp mod">
        <pc:chgData name="利夫 手島" userId="0a6a7baf70163a04" providerId="LiveId" clId="{5B2E69E5-1EF7-4AF2-83B1-15C29014C3F4}" dt="2024-08-12T02:22:47.106" v="30" actId="1076"/>
        <pc:sldMkLst>
          <pc:docMk/>
          <pc:sldMk cId="1603988693" sldId="3311"/>
        </pc:sldMkLst>
        <pc:picChg chg="add del mod modCrop">
          <ac:chgData name="利夫 手島" userId="0a6a7baf70163a04" providerId="LiveId" clId="{5B2E69E5-1EF7-4AF2-83B1-15C29014C3F4}" dt="2024-08-12T02:22:11.453" v="27" actId="478"/>
          <ac:picMkLst>
            <pc:docMk/>
            <pc:sldMk cId="1603988693" sldId="3311"/>
            <ac:picMk id="2" creationId="{BFC230FD-435E-AA0C-5CA9-BB6A6D17C061}"/>
          </ac:picMkLst>
        </pc:picChg>
        <pc:picChg chg="mod modCrop">
          <ac:chgData name="利夫 手島" userId="0a6a7baf70163a04" providerId="LiveId" clId="{5B2E69E5-1EF7-4AF2-83B1-15C29014C3F4}" dt="2024-08-12T02:22:47.106" v="30" actId="1076"/>
          <ac:picMkLst>
            <pc:docMk/>
            <pc:sldMk cId="1603988693" sldId="3311"/>
            <ac:picMk id="3" creationId="{BFDC4147-133D-F7CE-F014-05FE78A9C44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87F71C94-C177-466E-A76D-2173521024D5}" type="datetimeFigureOut">
              <a:rPr kumimoji="1" lang="ja-JP" altLang="en-US" smtClean="0"/>
              <a:t>2024/8/13</a:t>
            </a:fld>
            <a:endParaRPr kumimoji="1" lang="ja-JP" altLang="en-US"/>
          </a:p>
        </p:txBody>
      </p:sp>
      <p:sp>
        <p:nvSpPr>
          <p:cNvPr id="4" name="スライド イメージ プレースホルダー 3"/>
          <p:cNvSpPr>
            <a:spLocks noGrp="1" noRot="1" noChangeAspect="1"/>
          </p:cNvSpPr>
          <p:nvPr>
            <p:ph type="sldImg" idx="2"/>
          </p:nvPr>
        </p:nvSpPr>
        <p:spPr>
          <a:xfrm>
            <a:off x="1189038" y="1252538"/>
            <a:ext cx="4510087" cy="33813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8975" y="4822825"/>
            <a:ext cx="5510213" cy="39449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8650"/>
            <a:ext cx="29845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902075" y="9518650"/>
            <a:ext cx="2984500" cy="501650"/>
          </a:xfrm>
          <a:prstGeom prst="rect">
            <a:avLst/>
          </a:prstGeom>
        </p:spPr>
        <p:txBody>
          <a:bodyPr vert="horz" lIns="91440" tIns="45720" rIns="91440" bIns="45720" rtlCol="0" anchor="b"/>
          <a:lstStyle>
            <a:lvl1pPr algn="r">
              <a:defRPr sz="1200"/>
            </a:lvl1pPr>
          </a:lstStyle>
          <a:p>
            <a:fld id="{C65975E3-F942-4423-9B3F-464497B0E1D9}" type="slidenum">
              <a:rPr kumimoji="1" lang="ja-JP" altLang="en-US" smtClean="0"/>
              <a:t>‹#›</a:t>
            </a:fld>
            <a:endParaRPr kumimoji="1" lang="ja-JP" altLang="en-US"/>
          </a:p>
        </p:txBody>
      </p:sp>
    </p:spTree>
    <p:extLst>
      <p:ext uri="{BB962C8B-B14F-4D97-AF65-F5344CB8AC3E}">
        <p14:creationId xmlns:p14="http://schemas.microsoft.com/office/powerpoint/2010/main" val="3169802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a:t>
            </a:fld>
            <a:endParaRPr kumimoji="1" lang="ja-JP" altLang="en-US"/>
          </a:p>
        </p:txBody>
      </p:sp>
    </p:spTree>
    <p:extLst>
      <p:ext uri="{BB962C8B-B14F-4D97-AF65-F5344CB8AC3E}">
        <p14:creationId xmlns:p14="http://schemas.microsoft.com/office/powerpoint/2010/main" val="502691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15</a:t>
            </a:fld>
            <a:endParaRPr kumimoji="1" lang="ja-JP" altLang="en-US"/>
          </a:p>
        </p:txBody>
      </p:sp>
    </p:spTree>
    <p:extLst>
      <p:ext uri="{BB962C8B-B14F-4D97-AF65-F5344CB8AC3E}">
        <p14:creationId xmlns:p14="http://schemas.microsoft.com/office/powerpoint/2010/main" val="2018845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16</a:t>
            </a:fld>
            <a:endParaRPr kumimoji="1" lang="ja-JP" altLang="en-US"/>
          </a:p>
        </p:txBody>
      </p:sp>
    </p:spTree>
    <p:extLst>
      <p:ext uri="{BB962C8B-B14F-4D97-AF65-F5344CB8AC3E}">
        <p14:creationId xmlns:p14="http://schemas.microsoft.com/office/powerpoint/2010/main" val="755103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17</a:t>
            </a:fld>
            <a:endParaRPr kumimoji="1" lang="ja-JP" altLang="en-US"/>
          </a:p>
        </p:txBody>
      </p:sp>
    </p:spTree>
    <p:extLst>
      <p:ext uri="{BB962C8B-B14F-4D97-AF65-F5344CB8AC3E}">
        <p14:creationId xmlns:p14="http://schemas.microsoft.com/office/powerpoint/2010/main" val="2061727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18</a:t>
            </a:fld>
            <a:endParaRPr kumimoji="1" lang="ja-JP" altLang="en-US"/>
          </a:p>
        </p:txBody>
      </p:sp>
    </p:spTree>
    <p:extLst>
      <p:ext uri="{BB962C8B-B14F-4D97-AF65-F5344CB8AC3E}">
        <p14:creationId xmlns:p14="http://schemas.microsoft.com/office/powerpoint/2010/main" val="134639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 1"/>
          <p:cNvSpPr>
            <a:spLocks noGrp="1" noRot="1" noChangeAspect="1" noTextEdit="1"/>
          </p:cNvSpPr>
          <p:nvPr>
            <p:ph type="sldImg"/>
          </p:nvPr>
        </p:nvSpPr>
        <p:spPr bwMode="auto">
          <a:xfrm>
            <a:off x="714375" y="823913"/>
            <a:ext cx="5489575" cy="4117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512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6503">
              <a:defRPr kumimoji="1" sz="2000">
                <a:solidFill>
                  <a:schemeClr val="tx1"/>
                </a:solidFill>
                <a:latin typeface="Arial" panose="020B0604020202020204" pitchFamily="34" charset="0"/>
                <a:ea typeface="ＭＳ Ｐゴシック" panose="020B0600070205080204" pitchFamily="50" charset="-128"/>
              </a:defRPr>
            </a:lvl1pPr>
            <a:lvl2pPr marL="799260" indent="-307407" defTabSz="1376503">
              <a:defRPr kumimoji="1" sz="2000">
                <a:solidFill>
                  <a:schemeClr val="tx1"/>
                </a:solidFill>
                <a:latin typeface="Arial" panose="020B0604020202020204" pitchFamily="34" charset="0"/>
                <a:ea typeface="ＭＳ Ｐゴシック" panose="020B0600070205080204" pitchFamily="50" charset="-128"/>
              </a:defRPr>
            </a:lvl2pPr>
            <a:lvl3pPr marL="1229630" indent="-245926" defTabSz="1376503">
              <a:defRPr kumimoji="1" sz="2000">
                <a:solidFill>
                  <a:schemeClr val="tx1"/>
                </a:solidFill>
                <a:latin typeface="Arial" panose="020B0604020202020204" pitchFamily="34" charset="0"/>
                <a:ea typeface="ＭＳ Ｐゴシック" panose="020B0600070205080204" pitchFamily="50" charset="-128"/>
              </a:defRPr>
            </a:lvl3pPr>
            <a:lvl4pPr marL="1721482" indent="-245926" defTabSz="1376503">
              <a:defRPr kumimoji="1" sz="2000">
                <a:solidFill>
                  <a:schemeClr val="tx1"/>
                </a:solidFill>
                <a:latin typeface="Arial" panose="020B0604020202020204" pitchFamily="34" charset="0"/>
                <a:ea typeface="ＭＳ Ｐゴシック" panose="020B0600070205080204" pitchFamily="50" charset="-128"/>
              </a:defRPr>
            </a:lvl4pPr>
            <a:lvl5pPr marL="2213334" indent="-245926" defTabSz="1376503">
              <a:defRPr kumimoji="1" sz="2000">
                <a:solidFill>
                  <a:schemeClr val="tx1"/>
                </a:solidFill>
                <a:latin typeface="Arial" panose="020B0604020202020204" pitchFamily="34" charset="0"/>
                <a:ea typeface="ＭＳ Ｐゴシック" panose="020B0600070205080204" pitchFamily="50" charset="-128"/>
              </a:defRPr>
            </a:lvl5pPr>
            <a:lvl6pPr marL="2705187" indent="-245926"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97038" indent="-245926"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88891" indent="-245926"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80742" indent="-245926"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6DFB1E70-55DD-47BF-A83A-7F8F719E733A}" type="slidenum">
              <a:rPr lang="ja-JP" altLang="en-US" sz="1300">
                <a:latin typeface="Calibri" panose="020F0502020204030204" pitchFamily="34" charset="0"/>
              </a:rPr>
              <a:pPr/>
              <a:t>19</a:t>
            </a:fld>
            <a:endParaRPr lang="ja-JP" altLang="en-US" sz="1300">
              <a:latin typeface="Calibri" panose="020F0502020204030204" pitchFamily="34" charset="0"/>
            </a:endParaRPr>
          </a:p>
        </p:txBody>
      </p:sp>
    </p:spTree>
    <p:extLst>
      <p:ext uri="{BB962C8B-B14F-4D97-AF65-F5344CB8AC3E}">
        <p14:creationId xmlns:p14="http://schemas.microsoft.com/office/powerpoint/2010/main" val="94919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144838" y="565150"/>
            <a:ext cx="3773487" cy="2832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927">
              <a:defRPr kumimoji="1" sz="2000">
                <a:solidFill>
                  <a:schemeClr val="tx1"/>
                </a:solidFill>
                <a:latin typeface="Arial" panose="020B0604020202020204" pitchFamily="34" charset="0"/>
                <a:ea typeface="ＭＳ Ｐゴシック" panose="020B0600070205080204" pitchFamily="50" charset="-128"/>
              </a:defRPr>
            </a:lvl1pPr>
            <a:lvl2pPr marL="795441" indent="-305939" defTabSz="1369927">
              <a:defRPr kumimoji="1" sz="2000">
                <a:solidFill>
                  <a:schemeClr val="tx1"/>
                </a:solidFill>
                <a:latin typeface="Arial" panose="020B0604020202020204" pitchFamily="34" charset="0"/>
                <a:ea typeface="ＭＳ Ｐゴシック" panose="020B0600070205080204" pitchFamily="50" charset="-128"/>
              </a:defRPr>
            </a:lvl2pPr>
            <a:lvl3pPr marL="1223756" indent="-244751" defTabSz="1369927">
              <a:defRPr kumimoji="1" sz="2000">
                <a:solidFill>
                  <a:schemeClr val="tx1"/>
                </a:solidFill>
                <a:latin typeface="Arial" panose="020B0604020202020204" pitchFamily="34" charset="0"/>
                <a:ea typeface="ＭＳ Ｐゴシック" panose="020B0600070205080204" pitchFamily="50" charset="-128"/>
              </a:defRPr>
            </a:lvl3pPr>
            <a:lvl4pPr marL="1713259" indent="-244751" defTabSz="1369927">
              <a:defRPr kumimoji="1" sz="2000">
                <a:solidFill>
                  <a:schemeClr val="tx1"/>
                </a:solidFill>
                <a:latin typeface="Arial" panose="020B0604020202020204" pitchFamily="34" charset="0"/>
                <a:ea typeface="ＭＳ Ｐゴシック" panose="020B0600070205080204" pitchFamily="50" charset="-128"/>
              </a:defRPr>
            </a:lvl4pPr>
            <a:lvl5pPr marL="2202761" indent="-244751" defTabSz="1369927">
              <a:defRPr kumimoji="1" sz="2000">
                <a:solidFill>
                  <a:schemeClr val="tx1"/>
                </a:solidFill>
                <a:latin typeface="Arial" panose="020B0604020202020204" pitchFamily="34" charset="0"/>
                <a:ea typeface="ＭＳ Ｐゴシック" panose="020B0600070205080204" pitchFamily="50" charset="-128"/>
              </a:defRPr>
            </a:lvl5pPr>
            <a:lvl6pPr marL="2692263"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81766"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71269"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60770"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20</a:t>
            </a:fld>
            <a:endParaRPr lang="ja-JP" altLang="en-US" sz="1300" dirty="0">
              <a:latin typeface="Calibri" panose="020F0502020204030204" pitchFamily="34" charset="0"/>
            </a:endParaRPr>
          </a:p>
        </p:txBody>
      </p:sp>
    </p:spTree>
    <p:extLst>
      <p:ext uri="{BB962C8B-B14F-4D97-AF65-F5344CB8AC3E}">
        <p14:creationId xmlns:p14="http://schemas.microsoft.com/office/powerpoint/2010/main" val="1538765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21</a:t>
            </a:fld>
            <a:endParaRPr kumimoji="1" lang="ja-JP" altLang="en-US"/>
          </a:p>
        </p:txBody>
      </p:sp>
    </p:spTree>
    <p:extLst>
      <p:ext uri="{BB962C8B-B14F-4D97-AF65-F5344CB8AC3E}">
        <p14:creationId xmlns:p14="http://schemas.microsoft.com/office/powerpoint/2010/main" val="313689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22</a:t>
            </a:fld>
            <a:endParaRPr kumimoji="1" lang="ja-JP" altLang="en-US"/>
          </a:p>
        </p:txBody>
      </p:sp>
    </p:spTree>
    <p:extLst>
      <p:ext uri="{BB962C8B-B14F-4D97-AF65-F5344CB8AC3E}">
        <p14:creationId xmlns:p14="http://schemas.microsoft.com/office/powerpoint/2010/main" val="761840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1449388" y="803275"/>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225543" y="4052193"/>
            <a:ext cx="5040591" cy="56609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400" dirty="0"/>
              <a:t>学校教育を進めるにあたっては、</a:t>
            </a:r>
            <a:r>
              <a:rPr lang="ja-JP" altLang="en-US" sz="1400" b="1" dirty="0"/>
              <a:t>教育課程が重要</a:t>
            </a:r>
            <a:r>
              <a:rPr lang="ja-JP" altLang="en-US" sz="1400" dirty="0"/>
              <a:t>です。その編成と実施において、</a:t>
            </a:r>
            <a:endParaRPr lang="en-US" altLang="ja-JP" sz="1400" dirty="0"/>
          </a:p>
          <a:p>
            <a:r>
              <a:rPr lang="ja-JP" altLang="en-US" sz="1400" dirty="0"/>
              <a:t>大事なことが</a:t>
            </a:r>
            <a:r>
              <a:rPr lang="ja-JP" altLang="en-US" sz="1400" b="1" dirty="0"/>
              <a:t>、「総則」</a:t>
            </a:r>
            <a:r>
              <a:rPr lang="ja-JP" altLang="en-US" sz="1400" dirty="0"/>
              <a:t>に示されています。総則、しっかりと読み込んでいますか？</a:t>
            </a:r>
            <a:endParaRPr lang="en-US" altLang="ja-JP" sz="1400" dirty="0"/>
          </a:p>
          <a:p>
            <a:endParaRPr lang="en-US" altLang="ja-JP" sz="1400" dirty="0"/>
          </a:p>
          <a:p>
            <a:r>
              <a:rPr lang="ja-JP" altLang="en-US" sz="1400" b="1" dirty="0">
                <a:ea typeface="HG創英角ﾎﾟｯﾌﾟ体" panose="040B0A09000000000000" pitchFamily="49" charset="-128"/>
              </a:rPr>
              <a:t>まず、教育課程の</a:t>
            </a:r>
            <a:r>
              <a:rPr lang="ja-JP" altLang="en-US" sz="1400" b="1" dirty="0">
                <a:solidFill>
                  <a:schemeClr val="accent1">
                    <a:lumMod val="75000"/>
                  </a:schemeClr>
                </a:solidFill>
                <a:ea typeface="HG創英角ﾎﾟｯﾌﾟ体" panose="040B0A09000000000000" pitchFamily="49" charset="-128"/>
              </a:rPr>
              <a:t>編成</a:t>
            </a:r>
            <a:r>
              <a:rPr lang="ja-JP" altLang="en-US" sz="1400" b="1" dirty="0">
                <a:ea typeface="HG創英角ﾎﾟｯﾌﾟ体" panose="040B0A09000000000000" pitchFamily="49" charset="-128"/>
              </a:rPr>
              <a:t>においては</a:t>
            </a:r>
            <a:endParaRPr lang="en-US" altLang="ja-JP" sz="1400" b="1" dirty="0">
              <a:ea typeface="HG創英角ﾎﾟｯﾌﾟ体" panose="040B0A09000000000000" pitchFamily="49" charset="-128"/>
            </a:endParaRPr>
          </a:p>
          <a:p>
            <a:endParaRPr lang="en-US" altLang="ja-JP" sz="1400" b="1" dirty="0">
              <a:ea typeface="HG創英角ﾎﾟｯﾌﾟ体" panose="040B0A09000000000000" pitchFamily="49" charset="-128"/>
            </a:endParaRPr>
          </a:p>
          <a:p>
            <a:r>
              <a:rPr lang="ja-JP" altLang="en-US" sz="1400" b="1" dirty="0">
                <a:ea typeface="HG創英角ﾎﾟｯﾌﾟ体" panose="040B0A09000000000000" pitchFamily="49" charset="-128"/>
              </a:rPr>
              <a:t>★　</a:t>
            </a:r>
            <a:r>
              <a:rPr lang="ja-JP" altLang="en-US" sz="14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400" b="1" u="sng" dirty="0">
              <a:latin typeface="ＭＳ ゴシック" panose="020B0609070205080204" pitchFamily="49" charset="-128"/>
              <a:ea typeface="ＭＳ ゴシック" panose="020B0609070205080204" pitchFamily="49" charset="-128"/>
            </a:endParaRPr>
          </a:p>
          <a:p>
            <a:r>
              <a:rPr lang="ja-JP" altLang="en-US" sz="1400" b="1" dirty="0">
                <a:latin typeface="ＭＳ 明朝" panose="02020609040205080304" pitchFamily="17" charset="-128"/>
                <a:ea typeface="ＭＳ 明朝" panose="02020609040205080304" pitchFamily="17" charset="-128"/>
              </a:rPr>
              <a:t>★　①</a:t>
            </a:r>
            <a:r>
              <a:rPr lang="ja-JP" altLang="en-US" sz="1400" b="1" u="sng" dirty="0">
                <a:latin typeface="ＭＳ 明朝" panose="02020609040205080304" pitchFamily="17" charset="-128"/>
                <a:ea typeface="ＭＳ 明朝" panose="02020609040205080304" pitchFamily="17" charset="-128"/>
              </a:rPr>
              <a:t>教科横断的に学ぶ</a:t>
            </a:r>
            <a:r>
              <a:rPr lang="ja-JP" altLang="en-US" sz="1400" b="1" dirty="0">
                <a:latin typeface="ＭＳ 明朝" panose="02020609040205080304" pitchFamily="17" charset="-128"/>
                <a:ea typeface="ＭＳ 明朝" panose="02020609040205080304" pitchFamily="17" charset="-128"/>
              </a:rPr>
              <a:t>　　そのために、（</a:t>
            </a:r>
            <a:r>
              <a:rPr lang="ja-JP" altLang="en-US" sz="14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400" b="1" u="sng" dirty="0">
                <a:latin typeface="ＭＳ 明朝" panose="02020609040205080304" pitchFamily="17" charset="-128"/>
                <a:ea typeface="ＭＳ 明朝" panose="02020609040205080304" pitchFamily="17" charset="-128"/>
              </a:rPr>
              <a:t>）をしっかり　　</a:t>
            </a:r>
            <a:endParaRPr lang="en-US" altLang="ja-JP" sz="1400" b="1" u="sng"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　しなさいということです。　また、</a:t>
            </a:r>
            <a:endParaRPr lang="en-US" altLang="ja-JP" sz="1400" b="1" u="sng"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教育課程の</a:t>
            </a:r>
            <a:r>
              <a:rPr lang="ja-JP" altLang="en-US" sz="1400" b="1" dirty="0">
                <a:solidFill>
                  <a:srgbClr val="7030A0"/>
                </a:solidFill>
                <a:latin typeface="ＭＳ 明朝" panose="02020609040205080304" pitchFamily="17" charset="-128"/>
                <a:ea typeface="ＭＳ 明朝" panose="02020609040205080304" pitchFamily="17" charset="-128"/>
              </a:rPr>
              <a:t>実施</a:t>
            </a:r>
            <a:r>
              <a:rPr lang="ja-JP" altLang="en-US" sz="1400" b="1" dirty="0">
                <a:latin typeface="ＭＳ 明朝" panose="02020609040205080304" pitchFamily="17" charset="-128"/>
                <a:ea typeface="ＭＳ 明朝" panose="02020609040205080304" pitchFamily="17" charset="-128"/>
              </a:rPr>
              <a:t>においては、</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a:t>
            </a:r>
            <a:r>
              <a:rPr lang="ja-JP" altLang="en-US" sz="14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4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・・・つまり、</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探究的・問題解決的な学び</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にしっかりと取り組みなさい</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u="sng"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ja-JP" altLang="en-US" sz="1400" b="1" u="sng" dirty="0">
                <a:latin typeface="ＭＳ 明朝" panose="02020609040205080304" pitchFamily="17" charset="-128"/>
                <a:ea typeface="ＭＳ 明朝" panose="02020609040205080304" pitchFamily="17" charset="-128"/>
              </a:rPr>
              <a:t>という意味です。　　　★</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endParaRPr lang="ja-JP" altLang="en-US" sz="14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697">
              <a:defRPr kumimoji="1" sz="1900">
                <a:solidFill>
                  <a:schemeClr val="tx1"/>
                </a:solidFill>
                <a:latin typeface="Arial" panose="020B0604020202020204" pitchFamily="34" charset="0"/>
                <a:ea typeface="ＭＳ Ｐゴシック" panose="020B0600070205080204" pitchFamily="50" charset="-128"/>
              </a:defRPr>
            </a:lvl1pPr>
            <a:lvl2pPr marL="795308" indent="-305888" defTabSz="1369697">
              <a:defRPr kumimoji="1" sz="1900">
                <a:solidFill>
                  <a:schemeClr val="tx1"/>
                </a:solidFill>
                <a:latin typeface="Arial" panose="020B0604020202020204" pitchFamily="34" charset="0"/>
                <a:ea typeface="ＭＳ Ｐゴシック" panose="020B0600070205080204" pitchFamily="50" charset="-128"/>
              </a:defRPr>
            </a:lvl2pPr>
            <a:lvl3pPr marL="1223552" indent="-244711" defTabSz="1369697">
              <a:defRPr kumimoji="1" sz="1900">
                <a:solidFill>
                  <a:schemeClr val="tx1"/>
                </a:solidFill>
                <a:latin typeface="Arial" panose="020B0604020202020204" pitchFamily="34" charset="0"/>
                <a:ea typeface="ＭＳ Ｐゴシック" panose="020B0600070205080204" pitchFamily="50" charset="-128"/>
              </a:defRPr>
            </a:lvl3pPr>
            <a:lvl4pPr marL="1712972" indent="-244711" defTabSz="1369697">
              <a:defRPr kumimoji="1" sz="1900">
                <a:solidFill>
                  <a:schemeClr val="tx1"/>
                </a:solidFill>
                <a:latin typeface="Arial" panose="020B0604020202020204" pitchFamily="34" charset="0"/>
                <a:ea typeface="ＭＳ Ｐゴシック" panose="020B0600070205080204" pitchFamily="50" charset="-128"/>
              </a:defRPr>
            </a:lvl4pPr>
            <a:lvl5pPr marL="2202391" indent="-244711" defTabSz="1369697">
              <a:defRPr kumimoji="1" sz="1900">
                <a:solidFill>
                  <a:schemeClr val="tx1"/>
                </a:solidFill>
                <a:latin typeface="Arial" panose="020B0604020202020204" pitchFamily="34" charset="0"/>
                <a:ea typeface="ＭＳ Ｐゴシック" panose="020B0600070205080204" pitchFamily="50" charset="-128"/>
              </a:defRPr>
            </a:lvl5pPr>
            <a:lvl6pPr marL="2691813"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181232"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67065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416007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23</a:t>
            </a:fld>
            <a:endParaRPr lang="ja-JP" altLang="en-US" sz="1200" dirty="0">
              <a:latin typeface="Calibri" panose="020F0502020204030204" pitchFamily="34" charset="0"/>
            </a:endParaRPr>
          </a:p>
        </p:txBody>
      </p:sp>
    </p:spTree>
    <p:extLst>
      <p:ext uri="{BB962C8B-B14F-4D97-AF65-F5344CB8AC3E}">
        <p14:creationId xmlns:p14="http://schemas.microsoft.com/office/powerpoint/2010/main" val="1164957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2" name="Google Shape;135;gd2c56ead3b_0_95:notes">
            <a:extLst>
              <a:ext uri="{FF2B5EF4-FFF2-40B4-BE49-F238E27FC236}">
                <a16:creationId xmlns:a16="http://schemas.microsoft.com/office/drawing/2014/main" id="{9C94B8A9-3065-424F-A134-5DA60AF0919A}"/>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ja-JP" altLang="ja-JP" sz="1400">
              <a:latin typeface="Arial" panose="020B0604020202020204" pitchFamily="34" charset="0"/>
            </a:endParaRPr>
          </a:p>
        </p:txBody>
      </p:sp>
      <p:sp>
        <p:nvSpPr>
          <p:cNvPr id="25603" name="Google Shape;136;gd2c56ead3b_0_95:notes">
            <a:extLst>
              <a:ext uri="{FF2B5EF4-FFF2-40B4-BE49-F238E27FC236}">
                <a16:creationId xmlns:a16="http://schemas.microsoft.com/office/drawing/2014/main" id="{51132650-98FC-4631-A95C-2164E21AD775}"/>
              </a:ext>
            </a:extLst>
          </p:cNvPr>
          <p:cNvSpPr>
            <a:spLocks noGrp="1" noRot="1" noChangeAspect="1" noTextEdit="1"/>
          </p:cNvSpPr>
          <p:nvPr>
            <p:ph type="sldImg" idx="2"/>
          </p:nvPr>
        </p:nvSpPr>
        <p:spPr>
          <a:xfrm>
            <a:off x="1143000" y="685800"/>
            <a:ext cx="4573588"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066206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a:extLst>
              <a:ext uri="{FF2B5EF4-FFF2-40B4-BE49-F238E27FC236}">
                <a16:creationId xmlns:a16="http://schemas.microsoft.com/office/drawing/2014/main" id="{B7A1F31A-6F35-E829-CA19-51B8A61BEB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ノート プレースホルダー 2">
            <a:extLst>
              <a:ext uri="{FF2B5EF4-FFF2-40B4-BE49-F238E27FC236}">
                <a16:creationId xmlns:a16="http://schemas.microsoft.com/office/drawing/2014/main" id="{FB4D4D62-F694-DD4D-A7DF-74F23070A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124" name="スライド番号プレースホルダー 3">
            <a:extLst>
              <a:ext uri="{FF2B5EF4-FFF2-40B4-BE49-F238E27FC236}">
                <a16:creationId xmlns:a16="http://schemas.microsoft.com/office/drawing/2014/main" id="{59C3D128-5702-9E92-C52F-A0DD39C0CB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51946">
              <a:defRPr kumimoji="1" sz="2000">
                <a:solidFill>
                  <a:schemeClr val="tx1"/>
                </a:solidFill>
                <a:latin typeface="Arial" panose="020B0604020202020204" pitchFamily="34" charset="0"/>
                <a:ea typeface="ＭＳ Ｐゴシック" panose="020B0600070205080204" pitchFamily="50" charset="-128"/>
              </a:defRPr>
            </a:lvl1pPr>
            <a:lvl2pPr defTabSz="1351946">
              <a:defRPr kumimoji="1" sz="2000">
                <a:solidFill>
                  <a:schemeClr val="tx1"/>
                </a:solidFill>
                <a:latin typeface="Arial" panose="020B0604020202020204" pitchFamily="34" charset="0"/>
                <a:ea typeface="ＭＳ Ｐゴシック" panose="020B0600070205080204" pitchFamily="50" charset="-128"/>
              </a:defRPr>
            </a:lvl2pPr>
            <a:lvl3pPr defTabSz="1351946">
              <a:defRPr kumimoji="1" sz="2000">
                <a:solidFill>
                  <a:schemeClr val="tx1"/>
                </a:solidFill>
                <a:latin typeface="Arial" panose="020B0604020202020204" pitchFamily="34" charset="0"/>
                <a:ea typeface="ＭＳ Ｐゴシック" panose="020B0600070205080204" pitchFamily="50" charset="-128"/>
              </a:defRPr>
            </a:lvl3pPr>
            <a:lvl4pPr defTabSz="1351946">
              <a:defRPr kumimoji="1" sz="2000">
                <a:solidFill>
                  <a:schemeClr val="tx1"/>
                </a:solidFill>
                <a:latin typeface="Arial" panose="020B0604020202020204" pitchFamily="34" charset="0"/>
                <a:ea typeface="ＭＳ Ｐゴシック" panose="020B0600070205080204" pitchFamily="50" charset="-128"/>
              </a:defRPr>
            </a:lvl4pPr>
            <a:lvl5pPr defTabSz="1351946">
              <a:defRPr kumimoji="1" sz="2000">
                <a:solidFill>
                  <a:schemeClr val="tx1"/>
                </a:solidFill>
                <a:latin typeface="Arial" panose="020B0604020202020204" pitchFamily="34" charset="0"/>
                <a:ea typeface="ＭＳ Ｐゴシック" panose="020B0600070205080204" pitchFamily="50" charset="-128"/>
              </a:defRPr>
            </a:lvl5pPr>
            <a:lvl6pPr marL="2505965"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89042"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72120"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955197"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229B8C26-A055-400B-BDC2-E3AA1F32D44C}" type="slidenum">
              <a:rPr lang="ja-JP" altLang="en-US" sz="1300">
                <a:latin typeface="Calibri" panose="020F0502020204030204" pitchFamily="34" charset="0"/>
              </a:rPr>
              <a:pPr/>
              <a:t>6</a:t>
            </a:fld>
            <a:endParaRPr lang="ja-JP" altLang="en-US" sz="130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44838" y="566738"/>
            <a:ext cx="3775075" cy="2830512"/>
          </a:xfrm>
        </p:spPr>
      </p:sp>
      <p:sp>
        <p:nvSpPr>
          <p:cNvPr id="3" name="ノート プレースホルダー 2"/>
          <p:cNvSpPr>
            <a:spLocks noGrp="1"/>
          </p:cNvSpPr>
          <p:nvPr>
            <p:ph type="body" idx="1"/>
          </p:nvPr>
        </p:nvSpPr>
        <p:spPr>
          <a:xfrm>
            <a:off x="878043" y="4099257"/>
            <a:ext cx="8016240" cy="2712215"/>
          </a:xfrm>
        </p:spPr>
        <p:txBody>
          <a:bodyPr/>
          <a:lstStyle/>
          <a:p>
            <a:r>
              <a:rPr kumimoji="1" lang="ja-JP" altLang="en-US" dirty="0"/>
              <a:t>このような発想は、従来の教育では、あまり見たことがありません。</a:t>
            </a:r>
            <a:endParaRPr kumimoji="1" lang="en-US" altLang="ja-JP" dirty="0"/>
          </a:p>
          <a:p>
            <a:endParaRPr lang="en-US" altLang="ja-JP" dirty="0"/>
          </a:p>
          <a:p>
            <a:r>
              <a:rPr kumimoji="1" lang="ja-JP" altLang="en-US" dirty="0"/>
              <a:t>優れた先生は、無意識のうちにこのように学びを関連付け、次々と深めるという手法を使っていたことと思います。</a:t>
            </a:r>
            <a:endParaRPr kumimoji="1" lang="en-US" altLang="ja-JP" dirty="0"/>
          </a:p>
          <a:p>
            <a:endParaRPr lang="en-US" altLang="ja-JP" dirty="0"/>
          </a:p>
          <a:p>
            <a:r>
              <a:rPr kumimoji="1" lang="ja-JP" altLang="en-US" dirty="0"/>
              <a:t>しかし、このようにだれが見ても理解できる学習の構造を示すことで、急速に一般化することができるのです。</a:t>
            </a:r>
            <a:endParaRPr kumimoji="1" lang="en-US" altLang="ja-JP" dirty="0"/>
          </a:p>
          <a:p>
            <a:endParaRPr lang="en-US" altLang="ja-JP" dirty="0"/>
          </a:p>
          <a:p>
            <a:r>
              <a:rPr kumimoji="1" lang="ja-JP" altLang="en-US" dirty="0"/>
              <a:t>事実日本のユネスコスクールは、このＥＳＤカレンダーの普及とともに広がり、２００５年ころには２０校にも満たなかったのが、現在では１０００校を超えて、まだ増加の勢いが止まりません。</a:t>
            </a:r>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25</a:t>
            </a:fld>
            <a:endParaRPr lang="en-US" altLang="ja-JP"/>
          </a:p>
        </p:txBody>
      </p:sp>
    </p:spTree>
    <p:extLst>
      <p:ext uri="{BB962C8B-B14F-4D97-AF65-F5344CB8AC3E}">
        <p14:creationId xmlns:p14="http://schemas.microsoft.com/office/powerpoint/2010/main" val="2914078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009B564-9931-4656-B08C-25936463875F}" type="slidenum">
              <a:rPr kumimoji="1" lang="ja-JP" altLang="en-US" smtClean="0"/>
              <a:t>28</a:t>
            </a:fld>
            <a:endParaRPr kumimoji="1" lang="ja-JP" altLang="en-US"/>
          </a:p>
        </p:txBody>
      </p:sp>
    </p:spTree>
    <p:extLst>
      <p:ext uri="{BB962C8B-B14F-4D97-AF65-F5344CB8AC3E}">
        <p14:creationId xmlns:p14="http://schemas.microsoft.com/office/powerpoint/2010/main" val="396808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1449388" y="803275"/>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225543" y="4052193"/>
            <a:ext cx="5040591" cy="56609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400" dirty="0"/>
              <a:t>学校教育を進めるにあたっては、</a:t>
            </a:r>
            <a:r>
              <a:rPr lang="ja-JP" altLang="en-US" sz="1400" b="1" dirty="0"/>
              <a:t>教育課程が重要</a:t>
            </a:r>
            <a:r>
              <a:rPr lang="ja-JP" altLang="en-US" sz="1400" dirty="0"/>
              <a:t>です。その編成と実施において、</a:t>
            </a:r>
            <a:endParaRPr lang="en-US" altLang="ja-JP" sz="1400" dirty="0"/>
          </a:p>
          <a:p>
            <a:r>
              <a:rPr lang="ja-JP" altLang="en-US" sz="1400" dirty="0"/>
              <a:t>大事なことが</a:t>
            </a:r>
            <a:r>
              <a:rPr lang="ja-JP" altLang="en-US" sz="1400" b="1" dirty="0"/>
              <a:t>、「総則」</a:t>
            </a:r>
            <a:r>
              <a:rPr lang="ja-JP" altLang="en-US" sz="1400" dirty="0"/>
              <a:t>に示されています。総則、しっかりと読み込んでいますか？</a:t>
            </a:r>
            <a:endParaRPr lang="en-US" altLang="ja-JP" sz="1400" dirty="0"/>
          </a:p>
          <a:p>
            <a:endParaRPr lang="en-US" altLang="ja-JP" sz="1400" dirty="0"/>
          </a:p>
          <a:p>
            <a:r>
              <a:rPr lang="ja-JP" altLang="en-US" sz="1400" b="1" dirty="0">
                <a:ea typeface="HG創英角ﾎﾟｯﾌﾟ体" panose="040B0A09000000000000" pitchFamily="49" charset="-128"/>
              </a:rPr>
              <a:t>まず、教育課程の</a:t>
            </a:r>
            <a:r>
              <a:rPr lang="ja-JP" altLang="en-US" sz="1400" b="1" dirty="0">
                <a:solidFill>
                  <a:schemeClr val="accent1">
                    <a:lumMod val="75000"/>
                  </a:schemeClr>
                </a:solidFill>
                <a:ea typeface="HG創英角ﾎﾟｯﾌﾟ体" panose="040B0A09000000000000" pitchFamily="49" charset="-128"/>
              </a:rPr>
              <a:t>編成</a:t>
            </a:r>
            <a:r>
              <a:rPr lang="ja-JP" altLang="en-US" sz="1400" b="1" dirty="0">
                <a:ea typeface="HG創英角ﾎﾟｯﾌﾟ体" panose="040B0A09000000000000" pitchFamily="49" charset="-128"/>
              </a:rPr>
              <a:t>においては</a:t>
            </a:r>
            <a:endParaRPr lang="en-US" altLang="ja-JP" sz="1400" b="1" dirty="0">
              <a:ea typeface="HG創英角ﾎﾟｯﾌﾟ体" panose="040B0A09000000000000" pitchFamily="49" charset="-128"/>
            </a:endParaRPr>
          </a:p>
          <a:p>
            <a:endParaRPr lang="en-US" altLang="ja-JP" sz="1400" b="1" dirty="0">
              <a:ea typeface="HG創英角ﾎﾟｯﾌﾟ体" panose="040B0A09000000000000" pitchFamily="49" charset="-128"/>
            </a:endParaRPr>
          </a:p>
          <a:p>
            <a:r>
              <a:rPr lang="ja-JP" altLang="en-US" sz="1400" b="1" dirty="0">
                <a:ea typeface="HG創英角ﾎﾟｯﾌﾟ体" panose="040B0A09000000000000" pitchFamily="49" charset="-128"/>
              </a:rPr>
              <a:t>★　</a:t>
            </a:r>
            <a:r>
              <a:rPr lang="ja-JP" altLang="en-US" sz="14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400" b="1" u="sng" dirty="0">
              <a:latin typeface="ＭＳ ゴシック" panose="020B0609070205080204" pitchFamily="49" charset="-128"/>
              <a:ea typeface="ＭＳ ゴシック" panose="020B0609070205080204" pitchFamily="49" charset="-128"/>
            </a:endParaRPr>
          </a:p>
          <a:p>
            <a:r>
              <a:rPr lang="ja-JP" altLang="en-US" sz="1400" b="1" dirty="0">
                <a:latin typeface="ＭＳ 明朝" panose="02020609040205080304" pitchFamily="17" charset="-128"/>
                <a:ea typeface="ＭＳ 明朝" panose="02020609040205080304" pitchFamily="17" charset="-128"/>
              </a:rPr>
              <a:t>★　①</a:t>
            </a:r>
            <a:r>
              <a:rPr lang="ja-JP" altLang="en-US" sz="1400" b="1" u="sng" dirty="0">
                <a:latin typeface="ＭＳ 明朝" panose="02020609040205080304" pitchFamily="17" charset="-128"/>
                <a:ea typeface="ＭＳ 明朝" panose="02020609040205080304" pitchFamily="17" charset="-128"/>
              </a:rPr>
              <a:t>教科横断的に学ぶ</a:t>
            </a:r>
            <a:r>
              <a:rPr lang="ja-JP" altLang="en-US" sz="1400" b="1" dirty="0">
                <a:latin typeface="ＭＳ 明朝" panose="02020609040205080304" pitchFamily="17" charset="-128"/>
                <a:ea typeface="ＭＳ 明朝" panose="02020609040205080304" pitchFamily="17" charset="-128"/>
              </a:rPr>
              <a:t>　　そのために、（</a:t>
            </a:r>
            <a:r>
              <a:rPr lang="ja-JP" altLang="en-US" sz="14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400" b="1" u="sng" dirty="0">
                <a:latin typeface="ＭＳ 明朝" panose="02020609040205080304" pitchFamily="17" charset="-128"/>
                <a:ea typeface="ＭＳ 明朝" panose="02020609040205080304" pitchFamily="17" charset="-128"/>
              </a:rPr>
              <a:t>）をしっかり　　</a:t>
            </a:r>
            <a:endParaRPr lang="en-US" altLang="ja-JP" sz="1400" b="1" u="sng"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　しなさいということです。　また、</a:t>
            </a:r>
            <a:endParaRPr lang="en-US" altLang="ja-JP" sz="1400" b="1" u="sng"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教育課程の</a:t>
            </a:r>
            <a:r>
              <a:rPr lang="ja-JP" altLang="en-US" sz="1400" b="1" dirty="0">
                <a:solidFill>
                  <a:srgbClr val="7030A0"/>
                </a:solidFill>
                <a:latin typeface="ＭＳ 明朝" panose="02020609040205080304" pitchFamily="17" charset="-128"/>
                <a:ea typeface="ＭＳ 明朝" panose="02020609040205080304" pitchFamily="17" charset="-128"/>
              </a:rPr>
              <a:t>実施</a:t>
            </a:r>
            <a:r>
              <a:rPr lang="ja-JP" altLang="en-US" sz="1400" b="1" dirty="0">
                <a:latin typeface="ＭＳ 明朝" panose="02020609040205080304" pitchFamily="17" charset="-128"/>
                <a:ea typeface="ＭＳ 明朝" panose="02020609040205080304" pitchFamily="17" charset="-128"/>
              </a:rPr>
              <a:t>においては、</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a:t>
            </a:r>
            <a:r>
              <a:rPr lang="ja-JP" altLang="en-US" sz="14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4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・・・つまり、</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探究的・問題解決的な学び</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にしっかりと取り組みなさい</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u="sng"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ja-JP" altLang="en-US" sz="1400" b="1" u="sng" dirty="0">
                <a:latin typeface="ＭＳ 明朝" panose="02020609040205080304" pitchFamily="17" charset="-128"/>
                <a:ea typeface="ＭＳ 明朝" panose="02020609040205080304" pitchFamily="17" charset="-128"/>
              </a:rPr>
              <a:t>という意味です。　　　★</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endParaRPr lang="ja-JP" altLang="en-US" sz="14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697">
              <a:defRPr kumimoji="1" sz="1900">
                <a:solidFill>
                  <a:schemeClr val="tx1"/>
                </a:solidFill>
                <a:latin typeface="Arial" panose="020B0604020202020204" pitchFamily="34" charset="0"/>
                <a:ea typeface="ＭＳ Ｐゴシック" panose="020B0600070205080204" pitchFamily="50" charset="-128"/>
              </a:defRPr>
            </a:lvl1pPr>
            <a:lvl2pPr marL="795308" indent="-305888" defTabSz="1369697">
              <a:defRPr kumimoji="1" sz="1900">
                <a:solidFill>
                  <a:schemeClr val="tx1"/>
                </a:solidFill>
                <a:latin typeface="Arial" panose="020B0604020202020204" pitchFamily="34" charset="0"/>
                <a:ea typeface="ＭＳ Ｐゴシック" panose="020B0600070205080204" pitchFamily="50" charset="-128"/>
              </a:defRPr>
            </a:lvl2pPr>
            <a:lvl3pPr marL="1223552" indent="-244711" defTabSz="1369697">
              <a:defRPr kumimoji="1" sz="1900">
                <a:solidFill>
                  <a:schemeClr val="tx1"/>
                </a:solidFill>
                <a:latin typeface="Arial" panose="020B0604020202020204" pitchFamily="34" charset="0"/>
                <a:ea typeface="ＭＳ Ｐゴシック" panose="020B0600070205080204" pitchFamily="50" charset="-128"/>
              </a:defRPr>
            </a:lvl3pPr>
            <a:lvl4pPr marL="1712972" indent="-244711" defTabSz="1369697">
              <a:defRPr kumimoji="1" sz="1900">
                <a:solidFill>
                  <a:schemeClr val="tx1"/>
                </a:solidFill>
                <a:latin typeface="Arial" panose="020B0604020202020204" pitchFamily="34" charset="0"/>
                <a:ea typeface="ＭＳ Ｐゴシック" panose="020B0600070205080204" pitchFamily="50" charset="-128"/>
              </a:defRPr>
            </a:lvl4pPr>
            <a:lvl5pPr marL="2202391" indent="-244711" defTabSz="1369697">
              <a:defRPr kumimoji="1" sz="1900">
                <a:solidFill>
                  <a:schemeClr val="tx1"/>
                </a:solidFill>
                <a:latin typeface="Arial" panose="020B0604020202020204" pitchFamily="34" charset="0"/>
                <a:ea typeface="ＭＳ Ｐゴシック" panose="020B0600070205080204" pitchFamily="50" charset="-128"/>
              </a:defRPr>
            </a:lvl5pPr>
            <a:lvl6pPr marL="2691813"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181232"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67065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416007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29</a:t>
            </a:fld>
            <a:endParaRPr lang="ja-JP" altLang="en-US" sz="1200" dirty="0">
              <a:latin typeface="Calibri" panose="020F0502020204030204" pitchFamily="34" charset="0"/>
            </a:endParaRPr>
          </a:p>
        </p:txBody>
      </p:sp>
    </p:spTree>
    <p:extLst>
      <p:ext uri="{BB962C8B-B14F-4D97-AF65-F5344CB8AC3E}">
        <p14:creationId xmlns:p14="http://schemas.microsoft.com/office/powerpoint/2010/main" val="1387565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30</a:t>
            </a:fld>
            <a:endParaRPr kumimoji="1" lang="ja-JP" altLang="en-US"/>
          </a:p>
        </p:txBody>
      </p:sp>
    </p:spTree>
    <p:extLst>
      <p:ext uri="{BB962C8B-B14F-4D97-AF65-F5344CB8AC3E}">
        <p14:creationId xmlns:p14="http://schemas.microsoft.com/office/powerpoint/2010/main" val="909599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144838" y="565150"/>
            <a:ext cx="3773487" cy="2832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927">
              <a:defRPr kumimoji="1" sz="2000">
                <a:solidFill>
                  <a:schemeClr val="tx1"/>
                </a:solidFill>
                <a:latin typeface="Arial" panose="020B0604020202020204" pitchFamily="34" charset="0"/>
                <a:ea typeface="ＭＳ Ｐゴシック" panose="020B0600070205080204" pitchFamily="50" charset="-128"/>
              </a:defRPr>
            </a:lvl1pPr>
            <a:lvl2pPr marL="795441" indent="-305939" defTabSz="1369927">
              <a:defRPr kumimoji="1" sz="2000">
                <a:solidFill>
                  <a:schemeClr val="tx1"/>
                </a:solidFill>
                <a:latin typeface="Arial" panose="020B0604020202020204" pitchFamily="34" charset="0"/>
                <a:ea typeface="ＭＳ Ｐゴシック" panose="020B0600070205080204" pitchFamily="50" charset="-128"/>
              </a:defRPr>
            </a:lvl2pPr>
            <a:lvl3pPr marL="1223756" indent="-244751" defTabSz="1369927">
              <a:defRPr kumimoji="1" sz="2000">
                <a:solidFill>
                  <a:schemeClr val="tx1"/>
                </a:solidFill>
                <a:latin typeface="Arial" panose="020B0604020202020204" pitchFamily="34" charset="0"/>
                <a:ea typeface="ＭＳ Ｐゴシック" panose="020B0600070205080204" pitchFamily="50" charset="-128"/>
              </a:defRPr>
            </a:lvl3pPr>
            <a:lvl4pPr marL="1713259" indent="-244751" defTabSz="1369927">
              <a:defRPr kumimoji="1" sz="2000">
                <a:solidFill>
                  <a:schemeClr val="tx1"/>
                </a:solidFill>
                <a:latin typeface="Arial" panose="020B0604020202020204" pitchFamily="34" charset="0"/>
                <a:ea typeface="ＭＳ Ｐゴシック" panose="020B0600070205080204" pitchFamily="50" charset="-128"/>
              </a:defRPr>
            </a:lvl4pPr>
            <a:lvl5pPr marL="2202761" indent="-244751" defTabSz="1369927">
              <a:defRPr kumimoji="1" sz="2000">
                <a:solidFill>
                  <a:schemeClr val="tx1"/>
                </a:solidFill>
                <a:latin typeface="Arial" panose="020B0604020202020204" pitchFamily="34" charset="0"/>
                <a:ea typeface="ＭＳ Ｐゴシック" panose="020B0600070205080204" pitchFamily="50" charset="-128"/>
              </a:defRPr>
            </a:lvl5pPr>
            <a:lvl6pPr marL="2692263"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81766"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71269"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60770"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31</a:t>
            </a:fld>
            <a:endParaRPr lang="ja-JP" altLang="en-US" sz="1300" dirty="0">
              <a:latin typeface="Calibri" panose="020F0502020204030204" pitchFamily="34" charset="0"/>
            </a:endParaRPr>
          </a:p>
        </p:txBody>
      </p:sp>
    </p:spTree>
    <p:extLst>
      <p:ext uri="{BB962C8B-B14F-4D97-AF65-F5344CB8AC3E}">
        <p14:creationId xmlns:p14="http://schemas.microsoft.com/office/powerpoint/2010/main" val="304999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32</a:t>
            </a:fld>
            <a:endParaRPr kumimoji="1" lang="ja-JP" altLang="en-US"/>
          </a:p>
        </p:txBody>
      </p:sp>
    </p:spTree>
    <p:extLst>
      <p:ext uri="{BB962C8B-B14F-4D97-AF65-F5344CB8AC3E}">
        <p14:creationId xmlns:p14="http://schemas.microsoft.com/office/powerpoint/2010/main" val="1439520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p:cNvSpPr>
            <a:spLocks noGrp="1" noRot="1" noChangeAspect="1" noTextEdit="1"/>
          </p:cNvSpPr>
          <p:nvPr>
            <p:ph type="sldImg"/>
          </p:nvPr>
        </p:nvSpPr>
        <p:spPr bwMode="auto">
          <a:xfrm>
            <a:off x="714375" y="823913"/>
            <a:ext cx="5489575" cy="4117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1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3751">
              <a:defRPr kumimoji="1" sz="2000">
                <a:solidFill>
                  <a:schemeClr val="tx1"/>
                </a:solidFill>
                <a:latin typeface="Arial" panose="020B0604020202020204" pitchFamily="34" charset="0"/>
                <a:ea typeface="ＭＳ Ｐゴシック" panose="020B0600070205080204" pitchFamily="50" charset="-128"/>
              </a:defRPr>
            </a:lvl1pPr>
            <a:lvl2pPr defTabSz="1373751">
              <a:defRPr kumimoji="1" sz="2000">
                <a:solidFill>
                  <a:schemeClr val="tx1"/>
                </a:solidFill>
                <a:latin typeface="Arial" panose="020B0604020202020204" pitchFamily="34" charset="0"/>
                <a:ea typeface="ＭＳ Ｐゴシック" panose="020B0600070205080204" pitchFamily="50" charset="-128"/>
              </a:defRPr>
            </a:lvl2pPr>
            <a:lvl3pPr defTabSz="1373751">
              <a:defRPr kumimoji="1" sz="2000">
                <a:solidFill>
                  <a:schemeClr val="tx1"/>
                </a:solidFill>
                <a:latin typeface="Arial" panose="020B0604020202020204" pitchFamily="34" charset="0"/>
                <a:ea typeface="ＭＳ Ｐゴシック" panose="020B0600070205080204" pitchFamily="50" charset="-128"/>
              </a:defRPr>
            </a:lvl3pPr>
            <a:lvl4pPr defTabSz="1373751">
              <a:defRPr kumimoji="1" sz="2000">
                <a:solidFill>
                  <a:schemeClr val="tx1"/>
                </a:solidFill>
                <a:latin typeface="Arial" panose="020B0604020202020204" pitchFamily="34" charset="0"/>
                <a:ea typeface="ＭＳ Ｐゴシック" panose="020B0600070205080204" pitchFamily="50" charset="-128"/>
              </a:defRPr>
            </a:lvl4pPr>
            <a:lvl5pPr defTabSz="1373751">
              <a:defRPr kumimoji="1" sz="2000">
                <a:solidFill>
                  <a:schemeClr val="tx1"/>
                </a:solidFill>
                <a:latin typeface="Arial" panose="020B0604020202020204" pitchFamily="34" charset="0"/>
                <a:ea typeface="ＭＳ Ｐゴシック" panose="020B0600070205080204" pitchFamily="50" charset="-128"/>
              </a:defRPr>
            </a:lvl5pPr>
            <a:lvl6pPr marL="2546382" indent="-586315" defTabSz="137375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037247" indent="-586315" defTabSz="137375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528116" indent="-586315" defTabSz="137375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018987" indent="-586315" defTabSz="1373751"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85EEE777-F797-4529-9DE7-A682E3AFEB48}" type="slidenum">
              <a:rPr lang="ja-JP" altLang="en-US" sz="1300">
                <a:latin typeface="Calibri" panose="020F0502020204030204" pitchFamily="34" charset="0"/>
              </a:rPr>
              <a:pPr/>
              <a:t>36</a:t>
            </a:fld>
            <a:endParaRPr lang="ja-JP" altLang="en-US" sz="1300">
              <a:latin typeface="Calibri" panose="020F0502020204030204" pitchFamily="34" charset="0"/>
            </a:endParaRPr>
          </a:p>
        </p:txBody>
      </p:sp>
    </p:spTree>
    <p:extLst>
      <p:ext uri="{BB962C8B-B14F-4D97-AF65-F5344CB8AC3E}">
        <p14:creationId xmlns:p14="http://schemas.microsoft.com/office/powerpoint/2010/main" val="2537217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p:cNvSpPr>
            <a:spLocks noGrp="1" noRot="1" noChangeAspect="1" noTextEdit="1"/>
          </p:cNvSpPr>
          <p:nvPr>
            <p:ph type="sldImg"/>
          </p:nvPr>
        </p:nvSpPr>
        <p:spPr bwMode="auto">
          <a:xfrm>
            <a:off x="749300" y="836613"/>
            <a:ext cx="5575300" cy="4181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7475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401555">
              <a:defRPr kumimoji="1" sz="2000">
                <a:solidFill>
                  <a:schemeClr val="tx1"/>
                </a:solidFill>
                <a:latin typeface="Arial" panose="020B0604020202020204" pitchFamily="34" charset="0"/>
                <a:ea typeface="ＭＳ Ｐゴシック" panose="020B0600070205080204" pitchFamily="50" charset="-128"/>
              </a:defRPr>
            </a:lvl1pPr>
            <a:lvl2pPr defTabSz="1401555">
              <a:defRPr kumimoji="1" sz="2000">
                <a:solidFill>
                  <a:schemeClr val="tx1"/>
                </a:solidFill>
                <a:latin typeface="Arial" panose="020B0604020202020204" pitchFamily="34" charset="0"/>
                <a:ea typeface="ＭＳ Ｐゴシック" panose="020B0600070205080204" pitchFamily="50" charset="-128"/>
              </a:defRPr>
            </a:lvl2pPr>
            <a:lvl3pPr defTabSz="1401555">
              <a:defRPr kumimoji="1" sz="2000">
                <a:solidFill>
                  <a:schemeClr val="tx1"/>
                </a:solidFill>
                <a:latin typeface="Arial" panose="020B0604020202020204" pitchFamily="34" charset="0"/>
                <a:ea typeface="ＭＳ Ｐゴシック" panose="020B0600070205080204" pitchFamily="50" charset="-128"/>
              </a:defRPr>
            </a:lvl3pPr>
            <a:lvl4pPr defTabSz="1401555">
              <a:defRPr kumimoji="1" sz="2000">
                <a:solidFill>
                  <a:schemeClr val="tx1"/>
                </a:solidFill>
                <a:latin typeface="Arial" panose="020B0604020202020204" pitchFamily="34" charset="0"/>
                <a:ea typeface="ＭＳ Ｐゴシック" panose="020B0600070205080204" pitchFamily="50" charset="-128"/>
              </a:defRPr>
            </a:lvl4pPr>
            <a:lvl5pPr defTabSz="1401555">
              <a:defRPr kumimoji="1" sz="2000">
                <a:solidFill>
                  <a:schemeClr val="tx1"/>
                </a:solidFill>
                <a:latin typeface="Arial" panose="020B0604020202020204" pitchFamily="34" charset="0"/>
                <a:ea typeface="ＭＳ Ｐゴシック" panose="020B0600070205080204" pitchFamily="50" charset="-128"/>
              </a:defRPr>
            </a:lvl5pPr>
            <a:lvl6pPr marL="2597920"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098723"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599526"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00331"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FC56A455-5B98-4C4B-B1E6-A909EF24EA8D}" type="slidenum">
              <a:rPr lang="ja-JP" altLang="en-US" sz="1300">
                <a:latin typeface="Calibri" panose="020F0502020204030204" pitchFamily="34" charset="0"/>
              </a:rPr>
              <a:pPr/>
              <a:t>37</a:t>
            </a:fld>
            <a:endParaRPr lang="ja-JP" altLang="en-US" sz="1300">
              <a:latin typeface="Calibri" panose="020F0502020204030204" pitchFamily="34" charset="0"/>
            </a:endParaRPr>
          </a:p>
        </p:txBody>
      </p:sp>
    </p:spTree>
    <p:extLst>
      <p:ext uri="{BB962C8B-B14F-4D97-AF65-F5344CB8AC3E}">
        <p14:creationId xmlns:p14="http://schemas.microsoft.com/office/powerpoint/2010/main" val="3113331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p:cNvSpPr>
            <a:spLocks noGrp="1" noRot="1" noChangeAspect="1" noTextEdit="1"/>
          </p:cNvSpPr>
          <p:nvPr>
            <p:ph type="sldImg"/>
          </p:nvPr>
        </p:nvSpPr>
        <p:spPr bwMode="auto">
          <a:xfrm>
            <a:off x="714375" y="823913"/>
            <a:ext cx="5489575" cy="4117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7475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6503">
              <a:defRPr kumimoji="1" sz="2000">
                <a:solidFill>
                  <a:schemeClr val="tx1"/>
                </a:solidFill>
                <a:latin typeface="Arial" panose="020B0604020202020204" pitchFamily="34" charset="0"/>
                <a:ea typeface="ＭＳ Ｐゴシック" panose="020B0600070205080204" pitchFamily="50" charset="-128"/>
              </a:defRPr>
            </a:lvl1pPr>
            <a:lvl2pPr defTabSz="1376503">
              <a:defRPr kumimoji="1" sz="2000">
                <a:solidFill>
                  <a:schemeClr val="tx1"/>
                </a:solidFill>
                <a:latin typeface="Arial" panose="020B0604020202020204" pitchFamily="34" charset="0"/>
                <a:ea typeface="ＭＳ Ｐゴシック" panose="020B0600070205080204" pitchFamily="50" charset="-128"/>
              </a:defRPr>
            </a:lvl2pPr>
            <a:lvl3pPr defTabSz="1376503">
              <a:defRPr kumimoji="1" sz="2000">
                <a:solidFill>
                  <a:schemeClr val="tx1"/>
                </a:solidFill>
                <a:latin typeface="Arial" panose="020B0604020202020204" pitchFamily="34" charset="0"/>
                <a:ea typeface="ＭＳ Ｐゴシック" panose="020B0600070205080204" pitchFamily="50" charset="-128"/>
              </a:defRPr>
            </a:lvl3pPr>
            <a:lvl4pPr defTabSz="1376503">
              <a:defRPr kumimoji="1" sz="2000">
                <a:solidFill>
                  <a:schemeClr val="tx1"/>
                </a:solidFill>
                <a:latin typeface="Arial" panose="020B0604020202020204" pitchFamily="34" charset="0"/>
                <a:ea typeface="ＭＳ Ｐゴシック" panose="020B0600070205080204" pitchFamily="50" charset="-128"/>
              </a:defRPr>
            </a:lvl4pPr>
            <a:lvl5pPr defTabSz="1376503">
              <a:defRPr kumimoji="1" sz="2000">
                <a:solidFill>
                  <a:schemeClr val="tx1"/>
                </a:solidFill>
                <a:latin typeface="Arial" panose="020B0604020202020204" pitchFamily="34" charset="0"/>
                <a:ea typeface="ＭＳ Ｐゴシック" panose="020B0600070205080204" pitchFamily="50" charset="-128"/>
              </a:defRPr>
            </a:lvl5pPr>
            <a:lvl6pPr marL="2551483" indent="-587490"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043334" indent="-587490"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535186" indent="-587490"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027039" indent="-587490"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FC56A455-5B98-4C4B-B1E6-A909EF24EA8D}" type="slidenum">
              <a:rPr lang="ja-JP" altLang="en-US" sz="1300">
                <a:latin typeface="Calibri" panose="020F0502020204030204" pitchFamily="34" charset="0"/>
              </a:rPr>
              <a:pPr/>
              <a:t>48</a:t>
            </a:fld>
            <a:endParaRPr lang="ja-JP" altLang="en-US" sz="1300">
              <a:latin typeface="Calibri" panose="020F0502020204030204" pitchFamily="34" charset="0"/>
            </a:endParaRPr>
          </a:p>
        </p:txBody>
      </p:sp>
    </p:spTree>
    <p:extLst>
      <p:ext uri="{BB962C8B-B14F-4D97-AF65-F5344CB8AC3E}">
        <p14:creationId xmlns:p14="http://schemas.microsoft.com/office/powerpoint/2010/main" val="3297905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55</a:t>
            </a:fld>
            <a:endParaRPr kumimoji="1" lang="ja-JP" altLang="en-US"/>
          </a:p>
        </p:txBody>
      </p:sp>
    </p:spTree>
    <p:extLst>
      <p:ext uri="{BB962C8B-B14F-4D97-AF65-F5344CB8AC3E}">
        <p14:creationId xmlns:p14="http://schemas.microsoft.com/office/powerpoint/2010/main" val="2696184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xfrm>
            <a:off x="-1277938" y="1092200"/>
            <a:ext cx="7289801" cy="54689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6861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00162">
              <a:defRPr kumimoji="1" sz="1900">
                <a:solidFill>
                  <a:schemeClr val="tx1"/>
                </a:solidFill>
                <a:latin typeface="Arial" panose="020B0604020202020204" pitchFamily="34" charset="0"/>
                <a:ea typeface="ＭＳ Ｐゴシック" panose="020B0600070205080204" pitchFamily="50" charset="-128"/>
              </a:defRPr>
            </a:lvl1pPr>
            <a:lvl2pPr marL="754931" indent="-290359" defTabSz="1300162">
              <a:defRPr kumimoji="1" sz="1900">
                <a:solidFill>
                  <a:schemeClr val="tx1"/>
                </a:solidFill>
                <a:latin typeface="Arial" panose="020B0604020202020204" pitchFamily="34" charset="0"/>
                <a:ea typeface="ＭＳ Ｐゴシック" panose="020B0600070205080204" pitchFamily="50" charset="-128"/>
              </a:defRPr>
            </a:lvl2pPr>
            <a:lvl3pPr marL="1161433" indent="-232287" defTabSz="1300162">
              <a:defRPr kumimoji="1" sz="1900">
                <a:solidFill>
                  <a:schemeClr val="tx1"/>
                </a:solidFill>
                <a:latin typeface="Arial" panose="020B0604020202020204" pitchFamily="34" charset="0"/>
                <a:ea typeface="ＭＳ Ｐゴシック" panose="020B0600070205080204" pitchFamily="50" charset="-128"/>
              </a:defRPr>
            </a:lvl3pPr>
            <a:lvl4pPr marL="1626009" indent="-232287" defTabSz="1300162">
              <a:defRPr kumimoji="1" sz="1900">
                <a:solidFill>
                  <a:schemeClr val="tx1"/>
                </a:solidFill>
                <a:latin typeface="Arial" panose="020B0604020202020204" pitchFamily="34" charset="0"/>
                <a:ea typeface="ＭＳ Ｐゴシック" panose="020B0600070205080204" pitchFamily="50" charset="-128"/>
              </a:defRPr>
            </a:lvl4pPr>
            <a:lvl5pPr marL="2090581" indent="-232287" defTabSz="1300162">
              <a:defRPr kumimoji="1" sz="1900">
                <a:solidFill>
                  <a:schemeClr val="tx1"/>
                </a:solidFill>
                <a:latin typeface="Arial" panose="020B0604020202020204" pitchFamily="34" charset="0"/>
                <a:ea typeface="ＭＳ Ｐゴシック" panose="020B0600070205080204" pitchFamily="50" charset="-128"/>
              </a:defRPr>
            </a:lvl5pPr>
            <a:lvl6pPr marL="2555154"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019729"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84303"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948875"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426765B3-360B-431F-ADDE-4D76B7EBF214}" type="slidenum">
              <a:rPr lang="ja-JP" altLang="en-US" sz="1200">
                <a:latin typeface="Calibri" panose="020F0502020204030204" pitchFamily="34" charset="0"/>
              </a:rPr>
              <a:pPr/>
              <a:t>7</a:t>
            </a:fld>
            <a:endParaRPr lang="ja-JP" altLang="en-US" sz="1200">
              <a:latin typeface="Calibri" panose="020F0502020204030204" pitchFamily="34" charset="0"/>
            </a:endParaRPr>
          </a:p>
        </p:txBody>
      </p:sp>
    </p:spTree>
    <p:extLst>
      <p:ext uri="{BB962C8B-B14F-4D97-AF65-F5344CB8AC3E}">
        <p14:creationId xmlns:p14="http://schemas.microsoft.com/office/powerpoint/2010/main" val="2905532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bwMode="auto">
          <a:xfrm>
            <a:off x="6022975" y="388938"/>
            <a:ext cx="2593975" cy="1946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891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51946">
              <a:defRPr kumimoji="1" sz="2000">
                <a:solidFill>
                  <a:schemeClr val="tx1"/>
                </a:solidFill>
                <a:latin typeface="Arial" panose="020B0604020202020204" pitchFamily="34" charset="0"/>
                <a:ea typeface="ＭＳ Ｐゴシック" panose="020B0600070205080204" pitchFamily="50" charset="-128"/>
              </a:defRPr>
            </a:lvl1pPr>
            <a:lvl2pPr marL="785001" indent="-301923" defTabSz="1351946">
              <a:defRPr kumimoji="1" sz="2000">
                <a:solidFill>
                  <a:schemeClr val="tx1"/>
                </a:solidFill>
                <a:latin typeface="Arial" panose="020B0604020202020204" pitchFamily="34" charset="0"/>
                <a:ea typeface="ＭＳ Ｐゴシック" panose="020B0600070205080204" pitchFamily="50" charset="-128"/>
              </a:defRPr>
            </a:lvl2pPr>
            <a:lvl3pPr marL="1207694" indent="-241539" defTabSz="1351946">
              <a:defRPr kumimoji="1" sz="2000">
                <a:solidFill>
                  <a:schemeClr val="tx1"/>
                </a:solidFill>
                <a:latin typeface="Arial" panose="020B0604020202020204" pitchFamily="34" charset="0"/>
                <a:ea typeface="ＭＳ Ｐゴシック" panose="020B0600070205080204" pitchFamily="50" charset="-128"/>
              </a:defRPr>
            </a:lvl3pPr>
            <a:lvl4pPr marL="1690771" indent="-241539" defTabSz="1351946">
              <a:defRPr kumimoji="1" sz="2000">
                <a:solidFill>
                  <a:schemeClr val="tx1"/>
                </a:solidFill>
                <a:latin typeface="Arial" panose="020B0604020202020204" pitchFamily="34" charset="0"/>
                <a:ea typeface="ＭＳ Ｐゴシック" panose="020B0600070205080204" pitchFamily="50" charset="-128"/>
              </a:defRPr>
            </a:lvl4pPr>
            <a:lvl5pPr marL="2173849" indent="-241539" defTabSz="1351946">
              <a:defRPr kumimoji="1" sz="2000">
                <a:solidFill>
                  <a:schemeClr val="tx1"/>
                </a:solidFill>
                <a:latin typeface="Arial" panose="020B0604020202020204" pitchFamily="34" charset="0"/>
                <a:ea typeface="ＭＳ Ｐゴシック" panose="020B0600070205080204" pitchFamily="50" charset="-128"/>
              </a:defRPr>
            </a:lvl5pPr>
            <a:lvl6pPr marL="2656926"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40004"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23081"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06159"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2C72674A-482D-4750-9048-9104B821DB9D}" type="slidenum">
              <a:rPr lang="ja-JP" altLang="en-US" sz="1300">
                <a:latin typeface="Calibri" panose="020F0502020204030204" pitchFamily="34" charset="0"/>
              </a:rPr>
              <a:pPr/>
              <a:t>9</a:t>
            </a:fld>
            <a:endParaRPr lang="ja-JP" altLang="en-US" sz="1300">
              <a:latin typeface="Calibri" panose="020F0502020204030204" pitchFamily="34" charset="0"/>
            </a:endParaRPr>
          </a:p>
        </p:txBody>
      </p:sp>
    </p:spTree>
    <p:extLst>
      <p:ext uri="{BB962C8B-B14F-4D97-AF65-F5344CB8AC3E}">
        <p14:creationId xmlns:p14="http://schemas.microsoft.com/office/powerpoint/2010/main" val="627170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144838" y="565150"/>
            <a:ext cx="3773487" cy="2832100"/>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810F2ABE-3FBE-41A3-AF4B-3AFF37292D0F}" type="slidenum">
              <a:rPr lang="ja-JP" altLang="en-US" smtClean="0"/>
              <a:pPr>
                <a:defRPr/>
              </a:pPr>
              <a:t>10</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TextEdit="1"/>
          </p:cNvSpPr>
          <p:nvPr>
            <p:ph type="sldImg"/>
          </p:nvPr>
        </p:nvSpPr>
        <p:spPr>
          <a:xfrm>
            <a:off x="3144838" y="566738"/>
            <a:ext cx="3775075" cy="2830512"/>
          </a:xfrm>
          <a:ln/>
        </p:spPr>
      </p:sp>
      <p:sp>
        <p:nvSpPr>
          <p:cNvPr id="4710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4710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88690" indent="-303341">
              <a:defRPr kumimoji="1">
                <a:solidFill>
                  <a:schemeClr val="tx1"/>
                </a:solidFill>
                <a:latin typeface="Arial" panose="020B0604020202020204" pitchFamily="34" charset="0"/>
                <a:ea typeface="ＭＳ Ｐゴシック" panose="020B0600070205080204" pitchFamily="50" charset="-128"/>
              </a:defRPr>
            </a:lvl2pPr>
            <a:lvl3pPr marL="1213368" indent="-242672">
              <a:defRPr kumimoji="1">
                <a:solidFill>
                  <a:schemeClr val="tx1"/>
                </a:solidFill>
                <a:latin typeface="Arial" panose="020B0604020202020204" pitchFamily="34" charset="0"/>
                <a:ea typeface="ＭＳ Ｐゴシック" panose="020B0600070205080204" pitchFamily="50" charset="-128"/>
              </a:defRPr>
            </a:lvl3pPr>
            <a:lvl4pPr marL="1698714" indent="-242672">
              <a:defRPr kumimoji="1">
                <a:solidFill>
                  <a:schemeClr val="tx1"/>
                </a:solidFill>
                <a:latin typeface="Arial" panose="020B0604020202020204" pitchFamily="34" charset="0"/>
                <a:ea typeface="ＭＳ Ｐゴシック" panose="020B0600070205080204" pitchFamily="50" charset="-128"/>
              </a:defRPr>
            </a:lvl4pPr>
            <a:lvl5pPr marL="2184062" indent="-242672">
              <a:defRPr kumimoji="1">
                <a:solidFill>
                  <a:schemeClr val="tx1"/>
                </a:solidFill>
                <a:latin typeface="Arial" panose="020B0604020202020204" pitchFamily="34" charset="0"/>
                <a:ea typeface="ＭＳ Ｐゴシック" panose="020B0600070205080204" pitchFamily="50" charset="-128"/>
              </a:defRPr>
            </a:lvl5pPr>
            <a:lvl6pPr marL="2669409" indent="-24267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154755" indent="-24267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640103" indent="-24267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125449" indent="-24267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D87786B-C57C-450E-8555-B2F68F024391}" type="slidenum">
              <a:rPr lang="ja-JP" altLang="en-US" smtClean="0"/>
              <a:pPr/>
              <a:t>11</a:t>
            </a:fld>
            <a:endParaRPr lang="ja-JP" altLang="en-US"/>
          </a:p>
        </p:txBody>
      </p:sp>
    </p:spTree>
    <p:extLst>
      <p:ext uri="{BB962C8B-B14F-4D97-AF65-F5344CB8AC3E}">
        <p14:creationId xmlns:p14="http://schemas.microsoft.com/office/powerpoint/2010/main" val="4232838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12</a:t>
            </a:fld>
            <a:endParaRPr kumimoji="1" lang="ja-JP" altLang="en-US"/>
          </a:p>
        </p:txBody>
      </p:sp>
    </p:spTree>
    <p:extLst>
      <p:ext uri="{BB962C8B-B14F-4D97-AF65-F5344CB8AC3E}">
        <p14:creationId xmlns:p14="http://schemas.microsoft.com/office/powerpoint/2010/main" val="1568681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13</a:t>
            </a:fld>
            <a:endParaRPr kumimoji="1" lang="ja-JP" altLang="en-US"/>
          </a:p>
        </p:txBody>
      </p:sp>
    </p:spTree>
    <p:extLst>
      <p:ext uri="{BB962C8B-B14F-4D97-AF65-F5344CB8AC3E}">
        <p14:creationId xmlns:p14="http://schemas.microsoft.com/office/powerpoint/2010/main" val="3798531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14</a:t>
            </a:fld>
            <a:endParaRPr kumimoji="1" lang="ja-JP" altLang="en-US"/>
          </a:p>
        </p:txBody>
      </p:sp>
    </p:spTree>
    <p:extLst>
      <p:ext uri="{BB962C8B-B14F-4D97-AF65-F5344CB8AC3E}">
        <p14:creationId xmlns:p14="http://schemas.microsoft.com/office/powerpoint/2010/main" val="3798531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496484"/>
            <a:ext cx="10363200" cy="3183467"/>
          </a:xfrm>
        </p:spPr>
        <p:txBody>
          <a:bodyPr anchor="b"/>
          <a:lstStyle>
            <a:lvl1pPr algn="ctr">
              <a:defRPr sz="8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4802717"/>
            <a:ext cx="9144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929D84F-4D43-45A1-B242-D0749123CD54}" type="datetimeFigureOut">
              <a:rPr kumimoji="1" lang="ja-JP" altLang="en-US" smtClean="0"/>
              <a:t>2024/8/13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3677552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929D84F-4D43-45A1-B242-D0749123CD54}" type="datetimeFigureOut">
              <a:rPr kumimoji="1" lang="ja-JP" altLang="en-US" smtClean="0"/>
              <a:t>2024/8/13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964671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486834"/>
            <a:ext cx="2628900" cy="77491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486834"/>
            <a:ext cx="7734300" cy="77491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929D84F-4D43-45A1-B242-D0749123CD54}" type="datetimeFigureOut">
              <a:rPr kumimoji="1" lang="ja-JP" altLang="en-US" smtClean="0"/>
              <a:t>2024/8/13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369329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929D84F-4D43-45A1-B242-D0749123CD54}" type="datetimeFigureOut">
              <a:rPr kumimoji="1" lang="ja-JP" altLang="en-US" smtClean="0"/>
              <a:t>2024/8/13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1708680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2279653"/>
            <a:ext cx="10515600" cy="3803649"/>
          </a:xfrm>
        </p:spPr>
        <p:txBody>
          <a:bodyPr anchor="b"/>
          <a:lstStyle>
            <a:lvl1pPr>
              <a:defRPr sz="8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6119286"/>
            <a:ext cx="10515600" cy="200024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929D84F-4D43-45A1-B242-D0749123CD54}" type="datetimeFigureOut">
              <a:rPr kumimoji="1" lang="ja-JP" altLang="en-US" smtClean="0"/>
              <a:t>2024/8/13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3498764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2434167"/>
            <a:ext cx="5181600" cy="5801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2434167"/>
            <a:ext cx="5181600" cy="5801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929D84F-4D43-45A1-B242-D0749123CD54}" type="datetimeFigureOut">
              <a:rPr kumimoji="1" lang="ja-JP" altLang="en-US" smtClean="0"/>
              <a:t>2024/8/13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3583424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486836"/>
            <a:ext cx="10515600" cy="176741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2241551"/>
            <a:ext cx="515778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a:t>マスター テキストの書式設定</a:t>
            </a:r>
          </a:p>
        </p:txBody>
      </p:sp>
      <p:sp>
        <p:nvSpPr>
          <p:cNvPr id="4" name="Content Placeholder 3"/>
          <p:cNvSpPr>
            <a:spLocks noGrp="1"/>
          </p:cNvSpPr>
          <p:nvPr>
            <p:ph sz="half" idx="2"/>
          </p:nvPr>
        </p:nvSpPr>
        <p:spPr>
          <a:xfrm>
            <a:off x="839789" y="3340100"/>
            <a:ext cx="5157787" cy="4912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2241551"/>
            <a:ext cx="5183188"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a:t>マスター テキストの書式設定</a:t>
            </a:r>
          </a:p>
        </p:txBody>
      </p:sp>
      <p:sp>
        <p:nvSpPr>
          <p:cNvPr id="6" name="Content Placeholder 5"/>
          <p:cNvSpPr>
            <a:spLocks noGrp="1"/>
          </p:cNvSpPr>
          <p:nvPr>
            <p:ph sz="quarter" idx="4"/>
          </p:nvPr>
        </p:nvSpPr>
        <p:spPr>
          <a:xfrm>
            <a:off x="6172201" y="3340100"/>
            <a:ext cx="5183188" cy="4912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929D84F-4D43-45A1-B242-D0749123CD54}" type="datetimeFigureOut">
              <a:rPr kumimoji="1" lang="ja-JP" altLang="en-US" smtClean="0"/>
              <a:t>2024/8/13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420670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929D84F-4D43-45A1-B242-D0749123CD54}" type="datetimeFigureOut">
              <a:rPr kumimoji="1" lang="ja-JP" altLang="en-US" smtClean="0"/>
              <a:t>2024/8/13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1626145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29D84F-4D43-45A1-B242-D0749123CD54}" type="datetimeFigureOut">
              <a:rPr kumimoji="1" lang="ja-JP" altLang="en-US" smtClean="0"/>
              <a:t>2024/8/13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2503222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609600"/>
            <a:ext cx="3932237" cy="2133600"/>
          </a:xfrm>
        </p:spPr>
        <p:txBody>
          <a:bodyPr anchor="b"/>
          <a:lstStyle>
            <a:lvl1pPr>
              <a:defRPr sz="4267"/>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1316569"/>
            <a:ext cx="61722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743200"/>
            <a:ext cx="3932237"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929D84F-4D43-45A1-B242-D0749123CD54}" type="datetimeFigureOut">
              <a:rPr kumimoji="1" lang="ja-JP" altLang="en-US" smtClean="0"/>
              <a:t>2024/8/13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4119680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609600"/>
            <a:ext cx="3932237" cy="2133600"/>
          </a:xfrm>
        </p:spPr>
        <p:txBody>
          <a:bodyPr anchor="b"/>
          <a:lstStyle>
            <a:lvl1pPr>
              <a:defRPr sz="426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1316569"/>
            <a:ext cx="6172200"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ja-JP" altLang="en-US"/>
              <a:t>図を追加</a:t>
            </a:r>
            <a:endParaRPr lang="en-US" dirty="0"/>
          </a:p>
        </p:txBody>
      </p:sp>
      <p:sp>
        <p:nvSpPr>
          <p:cNvPr id="4" name="Text Placeholder 3"/>
          <p:cNvSpPr>
            <a:spLocks noGrp="1"/>
          </p:cNvSpPr>
          <p:nvPr>
            <p:ph type="body" sz="half" idx="2"/>
          </p:nvPr>
        </p:nvSpPr>
        <p:spPr>
          <a:xfrm>
            <a:off x="839788" y="2743200"/>
            <a:ext cx="3932237"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929D84F-4D43-45A1-B242-D0749123CD54}" type="datetimeFigureOut">
              <a:rPr kumimoji="1" lang="ja-JP" altLang="en-US" smtClean="0"/>
              <a:t>2024/8/13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9701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6836"/>
            <a:ext cx="10515600" cy="1767417"/>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2434167"/>
            <a:ext cx="10515600" cy="580178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8475136"/>
            <a:ext cx="27432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C929D84F-4D43-45A1-B242-D0749123CD54}" type="datetimeFigureOut">
              <a:rPr kumimoji="1" lang="ja-JP" altLang="en-US" smtClean="0"/>
              <a:t>2024/8/13</a:t>
            </a:fld>
            <a:endParaRPr kumimoji="1" lang="ja-JP" altLang="en-US"/>
          </a:p>
        </p:txBody>
      </p:sp>
      <p:sp>
        <p:nvSpPr>
          <p:cNvPr id="5" name="Footer Placeholder 4"/>
          <p:cNvSpPr>
            <a:spLocks noGrp="1"/>
          </p:cNvSpPr>
          <p:nvPr>
            <p:ph type="ftr" sz="quarter" idx="3"/>
          </p:nvPr>
        </p:nvSpPr>
        <p:spPr>
          <a:xfrm>
            <a:off x="4038600" y="8475136"/>
            <a:ext cx="41148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8475136"/>
            <a:ext cx="27432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33495696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kumimoji="1"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kumimoji="1"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kumimoji="1"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kumimoji="1"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9pPr>
    </p:bodyStyle>
    <p:otherStyle>
      <a:defPPr>
        <a:defRPr lang="en-US"/>
      </a:defPPr>
      <a:lvl1pPr marL="0" algn="l" defTabSz="1219170" rtl="0" eaLnBrk="1" latinLnBrk="0" hangingPunct="1">
        <a:defRPr kumimoji="1" sz="2400" kern="1200">
          <a:solidFill>
            <a:schemeClr val="tx1"/>
          </a:solidFill>
          <a:latin typeface="+mn-lt"/>
          <a:ea typeface="+mn-ea"/>
          <a:cs typeface="+mn-cs"/>
        </a:defRPr>
      </a:lvl1pPr>
      <a:lvl2pPr marL="609585" algn="l" defTabSz="1219170" rtl="0" eaLnBrk="1" latinLnBrk="0" hangingPunct="1">
        <a:defRPr kumimoji="1" sz="2400" kern="1200">
          <a:solidFill>
            <a:schemeClr val="tx1"/>
          </a:solidFill>
          <a:latin typeface="+mn-lt"/>
          <a:ea typeface="+mn-ea"/>
          <a:cs typeface="+mn-cs"/>
        </a:defRPr>
      </a:lvl2pPr>
      <a:lvl3pPr marL="1219170" algn="l" defTabSz="1219170" rtl="0" eaLnBrk="1" latinLnBrk="0" hangingPunct="1">
        <a:defRPr kumimoji="1" sz="2400" kern="1200">
          <a:solidFill>
            <a:schemeClr val="tx1"/>
          </a:solidFill>
          <a:latin typeface="+mn-lt"/>
          <a:ea typeface="+mn-ea"/>
          <a:cs typeface="+mn-cs"/>
        </a:defRPr>
      </a:lvl3pPr>
      <a:lvl4pPr marL="1828754" algn="l" defTabSz="1219170" rtl="0" eaLnBrk="1" latinLnBrk="0" hangingPunct="1">
        <a:defRPr kumimoji="1" sz="2400" kern="1200">
          <a:solidFill>
            <a:schemeClr val="tx1"/>
          </a:solidFill>
          <a:latin typeface="+mn-lt"/>
          <a:ea typeface="+mn-ea"/>
          <a:cs typeface="+mn-cs"/>
        </a:defRPr>
      </a:lvl4pPr>
      <a:lvl5pPr marL="2438339" algn="l" defTabSz="1219170" rtl="0" eaLnBrk="1" latinLnBrk="0" hangingPunct="1">
        <a:defRPr kumimoji="1" sz="2400" kern="1200">
          <a:solidFill>
            <a:schemeClr val="tx1"/>
          </a:solidFill>
          <a:latin typeface="+mn-lt"/>
          <a:ea typeface="+mn-ea"/>
          <a:cs typeface="+mn-cs"/>
        </a:defRPr>
      </a:lvl5pPr>
      <a:lvl6pPr marL="3047924" algn="l" defTabSz="1219170" rtl="0" eaLnBrk="1" latinLnBrk="0" hangingPunct="1">
        <a:defRPr kumimoji="1" sz="2400" kern="1200">
          <a:solidFill>
            <a:schemeClr val="tx1"/>
          </a:solidFill>
          <a:latin typeface="+mn-lt"/>
          <a:ea typeface="+mn-ea"/>
          <a:cs typeface="+mn-cs"/>
        </a:defRPr>
      </a:lvl6pPr>
      <a:lvl7pPr marL="3657509" algn="l" defTabSz="1219170" rtl="0" eaLnBrk="1" latinLnBrk="0" hangingPunct="1">
        <a:defRPr kumimoji="1" sz="2400" kern="1200">
          <a:solidFill>
            <a:schemeClr val="tx1"/>
          </a:solidFill>
          <a:latin typeface="+mn-lt"/>
          <a:ea typeface="+mn-ea"/>
          <a:cs typeface="+mn-cs"/>
        </a:defRPr>
      </a:lvl7pPr>
      <a:lvl8pPr marL="4267093" algn="l" defTabSz="1219170" rtl="0" eaLnBrk="1" latinLnBrk="0" hangingPunct="1">
        <a:defRPr kumimoji="1" sz="2400" kern="1200">
          <a:solidFill>
            <a:schemeClr val="tx1"/>
          </a:solidFill>
          <a:latin typeface="+mn-lt"/>
          <a:ea typeface="+mn-ea"/>
          <a:cs typeface="+mn-cs"/>
        </a:defRPr>
      </a:lvl8pPr>
      <a:lvl9pPr marL="4876678" algn="l" defTabSz="1219170" rtl="0" eaLnBrk="1" latinLnBrk="0" hangingPunct="1">
        <a:defRPr kumimoji="1"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hyperlink" Target="https://www.keidanrensdgs.com/home-jp"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1.bp.blogspot.com/-Du01JVq4ipE/UZoVek6TfqI/AAAAAAAATi8/roOHu8FNDNc/s800/fukidashi05.png"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slideLayout" Target="../slideLayouts/slideLayout7.xml"/><Relationship Id="rId7" Type="http://schemas.openxmlformats.org/officeDocument/2006/relationships/image" Target="../media/image46.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5.png"/><Relationship Id="rId5" Type="http://schemas.openxmlformats.org/officeDocument/2006/relationships/image" Target="../media/image44.wmf"/><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mailto:contact@esdtejima.com" TargetMode="External"/><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hyperlink" Target="http://www.ugokuugokasu.jp/imgs/goal07.jpg" TargetMode="External"/><Relationship Id="rId18" Type="http://schemas.openxmlformats.org/officeDocument/2006/relationships/image" Target="../media/image13.jpeg"/><Relationship Id="rId26" Type="http://schemas.openxmlformats.org/officeDocument/2006/relationships/image" Target="../media/image17.jpeg"/><Relationship Id="rId3" Type="http://schemas.openxmlformats.org/officeDocument/2006/relationships/hyperlink" Target="http://www.ugokuugokasu.jp/imgs/goal01.jpg" TargetMode="External"/><Relationship Id="rId21" Type="http://schemas.openxmlformats.org/officeDocument/2006/relationships/hyperlink" Target="http://www.ugokuugokasu.jp/imgs/goal12.jpg" TargetMode="External"/><Relationship Id="rId34" Type="http://schemas.openxmlformats.org/officeDocument/2006/relationships/hyperlink" Target="http://www.ugokuugokasu.jp/imgs/goal04.jpg" TargetMode="External"/><Relationship Id="rId7" Type="http://schemas.openxmlformats.org/officeDocument/2006/relationships/hyperlink" Target="http://www.ugokuugokasu.jp/imgs/goal03.jpg" TargetMode="External"/><Relationship Id="rId12" Type="http://schemas.openxmlformats.org/officeDocument/2006/relationships/image" Target="../media/image10.jpeg"/><Relationship Id="rId17" Type="http://schemas.openxmlformats.org/officeDocument/2006/relationships/hyperlink" Target="http://www.ugokuugokasu.jp/imgs/goal09.jpg" TargetMode="External"/><Relationship Id="rId25" Type="http://schemas.openxmlformats.org/officeDocument/2006/relationships/hyperlink" Target="http://www.ugokuugokasu.jp/imgs/goal14.jpg" TargetMode="External"/><Relationship Id="rId33" Type="http://schemas.openxmlformats.org/officeDocument/2006/relationships/image" Target="../media/image21.png"/><Relationship Id="rId38"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image" Target="../media/image12.jpeg"/><Relationship Id="rId20" Type="http://schemas.openxmlformats.org/officeDocument/2006/relationships/image" Target="../media/image14.jpeg"/><Relationship Id="rId29" Type="http://schemas.openxmlformats.org/officeDocument/2006/relationships/hyperlink" Target="http://www.ugokuugokasu.jp/imgs/goal16.jpg" TargetMode="External"/><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hyperlink" Target="http://www.ugokuugokasu.jp/imgs/goal06.jpg" TargetMode="External"/><Relationship Id="rId24" Type="http://schemas.openxmlformats.org/officeDocument/2006/relationships/image" Target="../media/image16.jpeg"/><Relationship Id="rId32" Type="http://schemas.openxmlformats.org/officeDocument/2006/relationships/image" Target="../media/image20.jpeg"/><Relationship Id="rId37" Type="http://schemas.openxmlformats.org/officeDocument/2006/relationships/image" Target="../media/image24.jpeg"/><Relationship Id="rId5" Type="http://schemas.openxmlformats.org/officeDocument/2006/relationships/hyperlink" Target="http://www.ugokuugokasu.jp/imgs/goal02.jpg" TargetMode="External"/><Relationship Id="rId15" Type="http://schemas.openxmlformats.org/officeDocument/2006/relationships/hyperlink" Target="http://www.ugokuugokasu.jp/imgs/goal08.jpg" TargetMode="External"/><Relationship Id="rId23" Type="http://schemas.openxmlformats.org/officeDocument/2006/relationships/hyperlink" Target="http://www.ugokuugokasu.jp/imgs/goal13.jpg" TargetMode="External"/><Relationship Id="rId28" Type="http://schemas.openxmlformats.org/officeDocument/2006/relationships/image" Target="../media/image18.jpeg"/><Relationship Id="rId36" Type="http://schemas.openxmlformats.org/officeDocument/2006/relationships/image" Target="../media/image23.jpeg"/><Relationship Id="rId10" Type="http://schemas.openxmlformats.org/officeDocument/2006/relationships/image" Target="../media/image9.jpeg"/><Relationship Id="rId19" Type="http://schemas.openxmlformats.org/officeDocument/2006/relationships/hyperlink" Target="http://www.ugokuugokasu.jp/imgs/goal11.jpg" TargetMode="External"/><Relationship Id="rId31" Type="http://schemas.openxmlformats.org/officeDocument/2006/relationships/hyperlink" Target="http://www.ugokuugokasu.jp/imgs/goal17.jpg" TargetMode="External"/><Relationship Id="rId4" Type="http://schemas.openxmlformats.org/officeDocument/2006/relationships/image" Target="../media/image6.jpeg"/><Relationship Id="rId9" Type="http://schemas.openxmlformats.org/officeDocument/2006/relationships/hyperlink" Target="http://www.ugokuugokasu.jp/imgs/goal05.jpg" TargetMode="External"/><Relationship Id="rId14" Type="http://schemas.openxmlformats.org/officeDocument/2006/relationships/image" Target="../media/image11.jpeg"/><Relationship Id="rId22" Type="http://schemas.openxmlformats.org/officeDocument/2006/relationships/image" Target="../media/image15.jpeg"/><Relationship Id="rId27" Type="http://schemas.openxmlformats.org/officeDocument/2006/relationships/hyperlink" Target="http://www.ugokuugokasu.jp/imgs/goal15.jpg" TargetMode="External"/><Relationship Id="rId30" Type="http://schemas.openxmlformats.org/officeDocument/2006/relationships/image" Target="../media/image19.jpeg"/><Relationship Id="rId35"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レーム 5">
            <a:extLst>
              <a:ext uri="{FF2B5EF4-FFF2-40B4-BE49-F238E27FC236}">
                <a16:creationId xmlns:a16="http://schemas.microsoft.com/office/drawing/2014/main" id="{5CA2028E-A00D-43B2-9D0A-8341D4898A0F}"/>
              </a:ext>
            </a:extLst>
          </p:cNvPr>
          <p:cNvSpPr/>
          <p:nvPr/>
        </p:nvSpPr>
        <p:spPr>
          <a:xfrm>
            <a:off x="0" y="0"/>
            <a:ext cx="12192000" cy="9144000"/>
          </a:xfrm>
          <a:prstGeom prst="frame">
            <a:avLst>
              <a:gd name="adj1" fmla="val 305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endParaRPr>
          </a:p>
        </p:txBody>
      </p:sp>
      <p:sp>
        <p:nvSpPr>
          <p:cNvPr id="7" name="正方形/長方形 6">
            <a:extLst>
              <a:ext uri="{FF2B5EF4-FFF2-40B4-BE49-F238E27FC236}">
                <a16:creationId xmlns:a16="http://schemas.microsoft.com/office/drawing/2014/main" id="{C0C64095-46D9-4759-B760-2E4BB6D95E2F}"/>
              </a:ext>
            </a:extLst>
          </p:cNvPr>
          <p:cNvSpPr/>
          <p:nvPr/>
        </p:nvSpPr>
        <p:spPr>
          <a:xfrm>
            <a:off x="273050" y="284408"/>
            <a:ext cx="11645900" cy="85598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テキスト ボックス 7">
            <a:extLst>
              <a:ext uri="{FF2B5EF4-FFF2-40B4-BE49-F238E27FC236}">
                <a16:creationId xmlns:a16="http://schemas.microsoft.com/office/drawing/2014/main" id="{2A9A9086-6862-4A15-8F3E-5EF461CA78D0}"/>
              </a:ext>
            </a:extLst>
          </p:cNvPr>
          <p:cNvSpPr txBox="1"/>
          <p:nvPr/>
        </p:nvSpPr>
        <p:spPr>
          <a:xfrm>
            <a:off x="401821" y="427282"/>
            <a:ext cx="11683999" cy="4483215"/>
          </a:xfrm>
          <a:prstGeom prst="rect">
            <a:avLst/>
          </a:prstGeom>
          <a:noFill/>
        </p:spPr>
        <p:txBody>
          <a:bodyPr wrap="square" rtlCol="0">
            <a:spAutoFit/>
          </a:bodyPr>
          <a:lstStyle/>
          <a:p>
            <a:endParaRPr kumimoji="1" lang="en-US" altLang="ja-JP" sz="2400" dirty="0">
              <a:solidFill>
                <a:schemeClr val="bg1"/>
              </a:solidFill>
              <a:latin typeface="AR P丸ゴシック体E" panose="020F0900000000000000" pitchFamily="50" charset="-128"/>
              <a:ea typeface="AR P丸ゴシック体E" panose="020F0900000000000000" pitchFamily="50" charset="-128"/>
            </a:endParaRPr>
          </a:p>
          <a:p>
            <a:r>
              <a:rPr lang="ja-JP" altLang="en-US" sz="3200" b="1" dirty="0">
                <a:solidFill>
                  <a:schemeClr val="bg1"/>
                </a:solidFill>
                <a:latin typeface="AR P丸ゴシック体E" panose="020F0900000000000000" pitchFamily="50" charset="-128"/>
                <a:ea typeface="AR P丸ゴシック体E" panose="020F0900000000000000" pitchFamily="50" charset="-128"/>
              </a:rPr>
              <a:t>　日本ＥＳＤ学会</a:t>
            </a:r>
            <a:r>
              <a:rPr lang="ja-JP" altLang="ja-JP" sz="2933" dirty="0">
                <a:solidFill>
                  <a:schemeClr val="bg1"/>
                </a:solidFill>
                <a:latin typeface="+mn-ea"/>
              </a:rPr>
              <a:t>　</a:t>
            </a:r>
            <a:r>
              <a:rPr lang="ja-JP" altLang="en-US" sz="2933" b="1" dirty="0">
                <a:solidFill>
                  <a:schemeClr val="bg1"/>
                </a:solidFill>
                <a:latin typeface="AR P丸ゴシック体E" panose="020F0900000000000000" pitchFamily="50" charset="-128"/>
                <a:ea typeface="AR P丸ゴシック体E" panose="020F0900000000000000" pitchFamily="50" charset="-128"/>
              </a:rPr>
              <a:t>自由研究発表</a:t>
            </a:r>
            <a:endParaRPr lang="en-US" altLang="ja-JP" sz="2933" b="1" dirty="0">
              <a:solidFill>
                <a:schemeClr val="bg1"/>
              </a:solidFill>
              <a:latin typeface="AR P丸ゴシック体E" panose="020F0900000000000000" pitchFamily="50" charset="-128"/>
              <a:ea typeface="AR P丸ゴシック体E" panose="020F0900000000000000" pitchFamily="50" charset="-128"/>
            </a:endParaRPr>
          </a:p>
          <a:p>
            <a:r>
              <a:rPr lang="ja-JP" altLang="en-US" sz="2400" b="1" kern="100" dirty="0">
                <a:solidFill>
                  <a:schemeClr val="bg1"/>
                </a:solidFill>
                <a:latin typeface="AR丸ゴシック体E" panose="020F0909000000000000" pitchFamily="49" charset="-128"/>
                <a:ea typeface="AR丸ゴシック体E" panose="020F0909000000000000" pitchFamily="49" charset="-128"/>
                <a:cs typeface="Times New Roman" panose="02020603050405020304" pitchFamily="18" charset="0"/>
              </a:rPr>
              <a:t>　　　　　　　　　　　　　　　　　　</a:t>
            </a:r>
            <a:r>
              <a:rPr kumimoji="1" lang="ja-JP" altLang="en-US" sz="2933"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sz="2400" dirty="0">
              <a:solidFill>
                <a:schemeClr val="bg1"/>
              </a:solidFill>
              <a:latin typeface="HGP創英角ｺﾞｼｯｸUB" panose="020B0900000000000000" pitchFamily="50" charset="-128"/>
              <a:ea typeface="HGP創英角ｺﾞｼｯｸUB" panose="020B0900000000000000" pitchFamily="50" charset="-128"/>
            </a:endParaRPr>
          </a:p>
          <a:p>
            <a:r>
              <a:rPr lang="ja-JP" altLang="en-US" sz="4800" b="1" dirty="0">
                <a:solidFill>
                  <a:schemeClr val="bg1"/>
                </a:solidFill>
                <a:latin typeface="AR P丸ゴシック体E" panose="020F0900000000000000" pitchFamily="50" charset="-128"/>
                <a:ea typeface="AR P丸ゴシック体E" panose="020F0900000000000000" pitchFamily="50" charset="-128"/>
              </a:rPr>
              <a:t>　　</a:t>
            </a:r>
            <a:r>
              <a:rPr lang="ja-JP" altLang="ja-JP" sz="4800" b="1" dirty="0">
                <a:solidFill>
                  <a:schemeClr val="bg1"/>
                </a:solidFill>
                <a:latin typeface="AR P丸ゴシック体E" panose="020F0900000000000000" pitchFamily="50" charset="-128"/>
                <a:ea typeface="AR P丸ゴシック体E" panose="020F0900000000000000" pitchFamily="50" charset="-128"/>
              </a:rPr>
              <a:t>「</a:t>
            </a:r>
            <a:r>
              <a:rPr lang="en-US" altLang="ja-JP" sz="4800" b="1" dirty="0">
                <a:solidFill>
                  <a:schemeClr val="bg1"/>
                </a:solidFill>
                <a:latin typeface="AR P丸ゴシック体E" panose="020F0900000000000000" pitchFamily="50" charset="-128"/>
                <a:ea typeface="AR P丸ゴシック体E" panose="020F0900000000000000" pitchFamily="50" charset="-128"/>
              </a:rPr>
              <a:t>ESD</a:t>
            </a:r>
            <a:r>
              <a:rPr lang="ja-JP" altLang="en-US" sz="4800" b="1" dirty="0">
                <a:solidFill>
                  <a:schemeClr val="bg1"/>
                </a:solidFill>
                <a:latin typeface="AR P丸ゴシック体E" panose="020F0900000000000000" pitchFamily="50" charset="-128"/>
                <a:ea typeface="AR P丸ゴシック体E" panose="020F0900000000000000" pitchFamily="50" charset="-128"/>
              </a:rPr>
              <a:t>指導者として</a:t>
            </a:r>
            <a:endParaRPr lang="en-US" altLang="ja-JP" sz="4800" b="1" dirty="0">
              <a:solidFill>
                <a:schemeClr val="bg1"/>
              </a:solidFill>
              <a:latin typeface="AR P丸ゴシック体E" panose="020F0900000000000000" pitchFamily="50" charset="-128"/>
              <a:ea typeface="AR P丸ゴシック体E" panose="020F0900000000000000" pitchFamily="50" charset="-128"/>
            </a:endParaRPr>
          </a:p>
          <a:p>
            <a:r>
              <a:rPr lang="ja-JP" altLang="en-US" sz="4800" b="1" dirty="0">
                <a:solidFill>
                  <a:schemeClr val="bg1"/>
                </a:solidFill>
                <a:latin typeface="AR P丸ゴシック体E" panose="020F0900000000000000" pitchFamily="50" charset="-128"/>
                <a:ea typeface="AR P丸ゴシック体E" panose="020F0900000000000000" pitchFamily="50" charset="-128"/>
              </a:rPr>
              <a:t>　　　　学校現場に伝えていること</a:t>
            </a:r>
            <a:r>
              <a:rPr lang="ja-JP" altLang="ja-JP" sz="4800" b="1" dirty="0">
                <a:solidFill>
                  <a:schemeClr val="bg1"/>
                </a:solidFill>
                <a:latin typeface="AR P丸ゴシック体E" panose="020F0900000000000000" pitchFamily="50" charset="-128"/>
                <a:ea typeface="AR P丸ゴシック体E" panose="020F0900000000000000" pitchFamily="50" charset="-128"/>
              </a:rPr>
              <a:t>」</a:t>
            </a:r>
            <a:r>
              <a:rPr kumimoji="1" lang="ja-JP" altLang="en-US" sz="4800" b="1"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sz="4800" b="1"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4800" b="1"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sz="4800" b="1"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400" b="1" dirty="0">
                <a:solidFill>
                  <a:schemeClr val="bg1"/>
                </a:solidFill>
                <a:latin typeface="HGP創英角ｺﾞｼｯｸUB" panose="020B0900000000000000" pitchFamily="50" charset="-128"/>
                <a:ea typeface="HGP創英角ｺﾞｼｯｸUB" panose="020B0900000000000000" pitchFamily="50" charset="-128"/>
              </a:rPr>
              <a:t>　　　　　　　～ </a:t>
            </a:r>
            <a:r>
              <a:rPr kumimoji="1" lang="en-US" altLang="ja-JP" sz="3200" dirty="0">
                <a:solidFill>
                  <a:schemeClr val="bg1"/>
                </a:solidFill>
                <a:latin typeface="HGP創英角ｺﾞｼｯｸUB" panose="020B0900000000000000" pitchFamily="50" charset="-128"/>
                <a:ea typeface="HGP創英角ｺﾞｼｯｸUB" panose="020B0900000000000000" pitchFamily="50" charset="-128"/>
              </a:rPr>
              <a:t>SDG</a:t>
            </a:r>
            <a:r>
              <a:rPr kumimoji="1" lang="ja-JP" altLang="en-US" sz="3200" dirty="0">
                <a:solidFill>
                  <a:schemeClr val="bg1"/>
                </a:solidFill>
                <a:latin typeface="HGP創英角ｺﾞｼｯｸUB" panose="020B0900000000000000" pitchFamily="50" charset="-128"/>
                <a:ea typeface="HGP創英角ｺﾞｼｯｸUB" panose="020B0900000000000000" pitchFamily="50" charset="-128"/>
              </a:rPr>
              <a:t>ｓや学習指導要領との関連も踏まえて話します～</a:t>
            </a:r>
            <a:endParaRPr kumimoji="1" lang="en-US" altLang="ja-JP" sz="3200"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2400" dirty="0">
                <a:solidFill>
                  <a:schemeClr val="bg1"/>
                </a:solidFill>
                <a:latin typeface="AR P丸ゴシック体E" panose="020F0900000000000000" pitchFamily="50" charset="-128"/>
                <a:ea typeface="AR P丸ゴシック体E" panose="020F0900000000000000" pitchFamily="50" charset="-128"/>
              </a:rPr>
              <a:t>　　</a:t>
            </a:r>
            <a:endParaRPr kumimoji="1" lang="en-US" altLang="ja-JP" sz="2400" dirty="0">
              <a:solidFill>
                <a:schemeClr val="bg1"/>
              </a:solidFill>
              <a:latin typeface="AR P丸ゴシック体E" panose="020F0900000000000000" pitchFamily="50" charset="-128"/>
              <a:ea typeface="AR P丸ゴシック体E" panose="020F0900000000000000" pitchFamily="50" charset="-128"/>
            </a:endParaRPr>
          </a:p>
        </p:txBody>
      </p:sp>
      <p:sp>
        <p:nvSpPr>
          <p:cNvPr id="9" name="テキスト ボックス 8">
            <a:extLst>
              <a:ext uri="{FF2B5EF4-FFF2-40B4-BE49-F238E27FC236}">
                <a16:creationId xmlns:a16="http://schemas.microsoft.com/office/drawing/2014/main" id="{100DCF05-0961-468D-B4CE-3F0F589EC505}"/>
              </a:ext>
            </a:extLst>
          </p:cNvPr>
          <p:cNvSpPr txBox="1"/>
          <p:nvPr/>
        </p:nvSpPr>
        <p:spPr>
          <a:xfrm flipH="1">
            <a:off x="6243820" y="6272852"/>
            <a:ext cx="5949115" cy="2349618"/>
          </a:xfrm>
          <a:prstGeom prst="rect">
            <a:avLst/>
          </a:prstGeom>
          <a:noFill/>
        </p:spPr>
        <p:txBody>
          <a:bodyPr wrap="square" rtlCol="0">
            <a:spAutoFit/>
          </a:bodyPr>
          <a:lstStyle/>
          <a:p>
            <a:r>
              <a:rPr lang="ja-JP" altLang="en-US" sz="2667" dirty="0">
                <a:solidFill>
                  <a:srgbClr val="FFFFFF"/>
                </a:solidFill>
                <a:latin typeface="HGP創英角ｺﾞｼｯｸUB" panose="020B0900000000000000" pitchFamily="50" charset="-128"/>
                <a:ea typeface="HGP創英角ｺﾞｼｯｸUB" panose="020B0900000000000000" pitchFamily="50" charset="-128"/>
              </a:rPr>
              <a:t>令和６年８月１７日（土）</a:t>
            </a:r>
            <a:endParaRPr lang="en-US" altLang="ja-JP" sz="2667"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667" dirty="0">
                <a:solidFill>
                  <a:srgbClr val="FFFFFF"/>
                </a:solidFill>
                <a:latin typeface="HGP創英角ｺﾞｼｯｸUB" panose="020B0900000000000000" pitchFamily="50" charset="-128"/>
                <a:ea typeface="HGP創英角ｺﾞｼｯｸUB" panose="020B0900000000000000" pitchFamily="50" charset="-128"/>
              </a:rPr>
              <a:t>１０：３０～１０：５０</a:t>
            </a:r>
            <a:endParaRPr lang="en-US" altLang="ja-JP" sz="2667"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667" dirty="0">
                <a:solidFill>
                  <a:srgbClr val="FFFFFF"/>
                </a:solidFill>
                <a:latin typeface="HGP創英角ｺﾞｼｯｸUB" panose="020B0900000000000000" pitchFamily="50" charset="-128"/>
                <a:ea typeface="HGP創英角ｺﾞｼｯｸUB" panose="020B0900000000000000" pitchFamily="50" charset="-128"/>
              </a:rPr>
              <a:t>日本ＥＳＤ学会会員　</a:t>
            </a:r>
            <a:endParaRPr lang="en-US" altLang="ja-JP" sz="2667"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667" dirty="0">
                <a:solidFill>
                  <a:srgbClr val="FFFFFF"/>
                </a:solidFill>
                <a:latin typeface="HGP創英角ｺﾞｼｯｸUB" panose="020B0900000000000000" pitchFamily="50" charset="-128"/>
                <a:ea typeface="HGP創英角ｺﾞｼｯｸUB" panose="020B0900000000000000" pitchFamily="50" charset="-128"/>
              </a:rPr>
              <a:t>ＥＳＤ、ＳＤＧｓ</a:t>
            </a:r>
            <a:r>
              <a:rPr lang="zh-TW" altLang="en-US" sz="2667" dirty="0">
                <a:solidFill>
                  <a:srgbClr val="FFFFFF"/>
                </a:solidFill>
                <a:latin typeface="HGP創英角ｺﾞｼｯｸUB" panose="020B0900000000000000" pitchFamily="50" charset="-128"/>
                <a:ea typeface="HGP創英角ｺﾞｼｯｸUB" panose="020B0900000000000000" pitchFamily="50" charset="-128"/>
              </a:rPr>
              <a:t>推進研究室　室長　　</a:t>
            </a:r>
            <a:endParaRPr kumimoji="1" lang="en-US" altLang="ja-JP" sz="24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　　　　　　　　　　　　　　　　　手島 利夫</a:t>
            </a:r>
            <a:endParaRPr kumimoji="1" lang="en-US" altLang="ja-JP" sz="2400" dirty="0">
              <a:solidFill>
                <a:schemeClr val="bg1"/>
              </a:solidFill>
              <a:latin typeface="HGP創英角ｺﾞｼｯｸUB" panose="020B0900000000000000" pitchFamily="50" charset="-128"/>
              <a:ea typeface="HGP創英角ｺﾞｼｯｸUB" panose="020B0900000000000000" pitchFamily="50" charset="-128"/>
            </a:endParaRPr>
          </a:p>
          <a:p>
            <a:endParaRPr kumimoji="1" lang="en-US" altLang="ja-JP" sz="1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正方形/長方形 9">
            <a:extLst>
              <a:ext uri="{FF2B5EF4-FFF2-40B4-BE49-F238E27FC236}">
                <a16:creationId xmlns:a16="http://schemas.microsoft.com/office/drawing/2014/main" id="{1FDB8FCA-7353-40BE-9B06-A4011341D815}"/>
              </a:ext>
            </a:extLst>
          </p:cNvPr>
          <p:cNvSpPr/>
          <p:nvPr/>
        </p:nvSpPr>
        <p:spPr>
          <a:xfrm>
            <a:off x="7607300" y="8801100"/>
            <a:ext cx="635000" cy="10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1" name="正方形/長方形 10">
            <a:extLst>
              <a:ext uri="{FF2B5EF4-FFF2-40B4-BE49-F238E27FC236}">
                <a16:creationId xmlns:a16="http://schemas.microsoft.com/office/drawing/2014/main" id="{91801C1F-EBD0-413A-845A-EAE11A28990D}"/>
              </a:ext>
            </a:extLst>
          </p:cNvPr>
          <p:cNvSpPr/>
          <p:nvPr/>
        </p:nvSpPr>
        <p:spPr>
          <a:xfrm>
            <a:off x="8616949" y="8779157"/>
            <a:ext cx="635000" cy="101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 name="正方形/長方形 11">
            <a:extLst>
              <a:ext uri="{FF2B5EF4-FFF2-40B4-BE49-F238E27FC236}">
                <a16:creationId xmlns:a16="http://schemas.microsoft.com/office/drawing/2014/main" id="{8A2CAE45-791C-48F6-8355-4F8BA67C6625}"/>
              </a:ext>
            </a:extLst>
          </p:cNvPr>
          <p:cNvSpPr/>
          <p:nvPr/>
        </p:nvSpPr>
        <p:spPr>
          <a:xfrm>
            <a:off x="9378949" y="8779157"/>
            <a:ext cx="635000" cy="1016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pic>
        <p:nvPicPr>
          <p:cNvPr id="2" name="図 1">
            <a:extLst>
              <a:ext uri="{FF2B5EF4-FFF2-40B4-BE49-F238E27FC236}">
                <a16:creationId xmlns:a16="http://schemas.microsoft.com/office/drawing/2014/main" id="{EC032357-68DE-4671-B68D-73C7CE670534}"/>
              </a:ext>
            </a:extLst>
          </p:cNvPr>
          <p:cNvPicPr>
            <a:picLocks noChangeAspect="1"/>
          </p:cNvPicPr>
          <p:nvPr/>
        </p:nvPicPr>
        <p:blipFill rotWithShape="1">
          <a:blip r:embed="rId3"/>
          <a:srcRect l="13567" t="15825" r="13653" b="5626"/>
          <a:stretch/>
        </p:blipFill>
        <p:spPr>
          <a:xfrm>
            <a:off x="385174" y="5440075"/>
            <a:ext cx="5397295" cy="3276644"/>
          </a:xfrm>
          <a:prstGeom prst="rect">
            <a:avLst/>
          </a:prstGeom>
        </p:spPr>
      </p:pic>
    </p:spTree>
    <p:extLst>
      <p:ext uri="{BB962C8B-B14F-4D97-AF65-F5344CB8AC3E}">
        <p14:creationId xmlns:p14="http://schemas.microsoft.com/office/powerpoint/2010/main" val="362792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61141" y="676333"/>
            <a:ext cx="10388449" cy="779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dirty="0"/>
          </a:p>
        </p:txBody>
      </p:sp>
      <p:sp>
        <p:nvSpPr>
          <p:cNvPr id="5" name="正方形/長方形 4"/>
          <p:cNvSpPr/>
          <p:nvPr/>
        </p:nvSpPr>
        <p:spPr>
          <a:xfrm>
            <a:off x="203201" y="676331"/>
            <a:ext cx="11803467" cy="7904256"/>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4" name="テキスト ボックス 3"/>
          <p:cNvSpPr txBox="1">
            <a:spLocks noChangeArrowheads="1"/>
          </p:cNvSpPr>
          <p:nvPr/>
        </p:nvSpPr>
        <p:spPr bwMode="auto">
          <a:xfrm>
            <a:off x="782815" y="1007283"/>
            <a:ext cx="11681403" cy="6979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defRPr/>
            </a:pPr>
            <a:r>
              <a:rPr lang="ja-JP" altLang="en-US" sz="4089" dirty="0">
                <a:latin typeface="AR P丸ゴシック体E" panose="020F0900000000000000" pitchFamily="50" charset="-128"/>
                <a:ea typeface="AR P丸ゴシック体E" panose="020F0900000000000000" pitchFamily="50" charset="-128"/>
              </a:rPr>
              <a:t>　</a:t>
            </a:r>
            <a:r>
              <a:rPr lang="ja-JP" altLang="en-US" sz="1591" dirty="0">
                <a:latin typeface="AR P丸ゴシック体E" panose="020F0900000000000000" pitchFamily="50" charset="-128"/>
                <a:ea typeface="AR P丸ゴシック体E" panose="020F0900000000000000" pitchFamily="50" charset="-128"/>
              </a:rPr>
              <a:t>　　</a:t>
            </a:r>
            <a:r>
              <a:rPr lang="ja-JP" altLang="en-US" sz="4089" dirty="0" err="1">
                <a:solidFill>
                  <a:schemeClr val="accent1">
                    <a:lumMod val="50000"/>
                  </a:schemeClr>
                </a:solidFill>
                <a:latin typeface="AR P丸ゴシック体E" panose="020F0900000000000000" pitchFamily="50" charset="-128"/>
                <a:ea typeface="AR P丸ゴシック体E" panose="020F0900000000000000" pitchFamily="50" charset="-128"/>
              </a:rPr>
              <a:t>ー</a:t>
            </a:r>
            <a:r>
              <a:rPr lang="ja-JP" altLang="en-US" sz="4089" dirty="0">
                <a:solidFill>
                  <a:schemeClr val="accent1">
                    <a:lumMod val="50000"/>
                  </a:schemeClr>
                </a:solidFill>
                <a:latin typeface="AR P丸ゴシック体E" panose="020F0900000000000000" pitchFamily="50" charset="-128"/>
                <a:ea typeface="AR P丸ゴシック体E" panose="020F0900000000000000" pitchFamily="50" charset="-128"/>
              </a:rPr>
              <a:t>　私たちの社会の現実　</a:t>
            </a:r>
            <a:r>
              <a:rPr lang="ja-JP" altLang="en-US" sz="4089" dirty="0" err="1">
                <a:solidFill>
                  <a:schemeClr val="accent1">
                    <a:lumMod val="50000"/>
                  </a:schemeClr>
                </a:solidFill>
                <a:latin typeface="AR P丸ゴシック体E" panose="020F0900000000000000" pitchFamily="50" charset="-128"/>
                <a:ea typeface="AR P丸ゴシック体E" panose="020F0900000000000000" pitchFamily="50" charset="-128"/>
              </a:rPr>
              <a:t>ー</a:t>
            </a:r>
            <a:endParaRPr lang="en-US" altLang="ja-JP" sz="4089" dirty="0">
              <a:solidFill>
                <a:schemeClr val="accent1">
                  <a:lumMod val="50000"/>
                </a:schemeClr>
              </a:solidFill>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4089" dirty="0">
              <a:solidFill>
                <a:schemeClr val="accent1">
                  <a:lumMod val="50000"/>
                </a:schemeClr>
              </a:solidFill>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4089" dirty="0">
                <a:latin typeface="AR P丸ゴシック体E" panose="020F0900000000000000" pitchFamily="50" charset="-128"/>
                <a:ea typeface="AR P丸ゴシック体E" panose="020F0900000000000000" pitchFamily="50" charset="-128"/>
              </a:rPr>
              <a:t>１． 情報機器の発達により、</a:t>
            </a:r>
            <a:r>
              <a:rPr lang="ja-JP" altLang="en-US" sz="4089" dirty="0">
                <a:solidFill>
                  <a:srgbClr val="C00000"/>
                </a:solidFill>
                <a:latin typeface="AR P丸ゴシック体E" panose="020F0900000000000000" pitchFamily="50" charset="-128"/>
                <a:ea typeface="AR P丸ゴシック体E" panose="020F0900000000000000" pitchFamily="50" charset="-128"/>
              </a:rPr>
              <a:t>人類とＡＩ とがつながり</a:t>
            </a:r>
            <a:r>
              <a:rPr lang="ja-JP" altLang="en-US" sz="4089" dirty="0">
                <a:latin typeface="AR P丸ゴシック体E" panose="020F0900000000000000" pitchFamily="50" charset="-128"/>
                <a:ea typeface="AR P丸ゴシック体E" panose="020F0900000000000000" pitchFamily="50" charset="-128"/>
              </a:rPr>
              <a:t>、</a:t>
            </a:r>
            <a:endParaRPr lang="en-US" altLang="ja-JP" sz="4089"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591"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4089" dirty="0">
                <a:latin typeface="AR P丸ゴシック体E" panose="020F0900000000000000" pitchFamily="50" charset="-128"/>
                <a:ea typeface="AR P丸ゴシック体E" panose="020F0900000000000000" pitchFamily="50" charset="-128"/>
              </a:rPr>
              <a:t>２．私たちの世界は</a:t>
            </a:r>
            <a:r>
              <a:rPr lang="ja-JP" altLang="en-US" sz="4089" dirty="0">
                <a:solidFill>
                  <a:srgbClr val="C00000"/>
                </a:solidFill>
                <a:latin typeface="AR P丸ゴシック体E" panose="020F0900000000000000" pitchFamily="50" charset="-128"/>
                <a:ea typeface="AR P丸ゴシック体E" panose="020F0900000000000000" pitchFamily="50" charset="-128"/>
              </a:rPr>
              <a:t>激しく変化</a:t>
            </a:r>
            <a:r>
              <a:rPr lang="ja-JP" altLang="en-US" sz="4089" dirty="0">
                <a:latin typeface="AR P丸ゴシック体E" panose="020F0900000000000000" pitchFamily="50" charset="-128"/>
                <a:ea typeface="AR P丸ゴシック体E" panose="020F0900000000000000" pitchFamily="50" charset="-128"/>
              </a:rPr>
              <a:t>している。</a:t>
            </a:r>
            <a:endParaRPr lang="en-US" altLang="ja-JP" sz="4089"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591"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4089" dirty="0">
                <a:latin typeface="AR P丸ゴシック体E" panose="020F0900000000000000" pitchFamily="50" charset="-128"/>
                <a:ea typeface="AR P丸ゴシック体E" panose="020F0900000000000000" pitchFamily="50" charset="-128"/>
              </a:rPr>
              <a:t>３．地球の</a:t>
            </a:r>
            <a:r>
              <a:rPr lang="ja-JP" altLang="en-US" sz="4089" dirty="0">
                <a:solidFill>
                  <a:srgbClr val="C00000"/>
                </a:solidFill>
                <a:latin typeface="AR P丸ゴシック体E" panose="020F0900000000000000" pitchFamily="50" charset="-128"/>
                <a:ea typeface="AR P丸ゴシック体E" panose="020F0900000000000000" pitchFamily="50" charset="-128"/>
              </a:rPr>
              <a:t>温暖化</a:t>
            </a:r>
            <a:r>
              <a:rPr lang="ja-JP" altLang="en-US" sz="4089" dirty="0">
                <a:latin typeface="AR P丸ゴシック体E" panose="020F0900000000000000" pitchFamily="50" charset="-128"/>
                <a:ea typeface="AR P丸ゴシック体E" panose="020F0900000000000000" pitchFamily="50" charset="-128"/>
              </a:rPr>
              <a:t>は確実に進行している。</a:t>
            </a:r>
            <a:endParaRPr lang="en-US" altLang="ja-JP" sz="4089"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591"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4089" dirty="0">
                <a:latin typeface="AR P丸ゴシック体E" panose="020F0900000000000000" pitchFamily="50" charset="-128"/>
                <a:ea typeface="AR P丸ゴシック体E" panose="020F0900000000000000" pitchFamily="50" charset="-128"/>
              </a:rPr>
              <a:t>４．変化は、加速度的に</a:t>
            </a:r>
            <a:r>
              <a:rPr lang="ja-JP" altLang="en-US" sz="4089" dirty="0">
                <a:solidFill>
                  <a:srgbClr val="C00000"/>
                </a:solidFill>
                <a:latin typeface="AR P丸ゴシック体E" panose="020F0900000000000000" pitchFamily="50" charset="-128"/>
                <a:ea typeface="AR P丸ゴシック体E" panose="020F0900000000000000" pitchFamily="50" charset="-128"/>
              </a:rPr>
              <a:t>速くなりそうだ</a:t>
            </a:r>
            <a:r>
              <a:rPr lang="ja-JP" altLang="en-US" sz="4089" dirty="0">
                <a:latin typeface="AR P丸ゴシック体E" panose="020F0900000000000000" pitchFamily="50" charset="-128"/>
                <a:ea typeface="AR P丸ゴシック体E" panose="020F0900000000000000" pitchFamily="50" charset="-128"/>
              </a:rPr>
              <a:t>。</a:t>
            </a:r>
            <a:endParaRPr lang="en-US" altLang="ja-JP" sz="4089"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591"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4089" dirty="0">
                <a:latin typeface="AR P丸ゴシック体E" panose="020F0900000000000000" pitchFamily="50" charset="-128"/>
                <a:ea typeface="AR P丸ゴシック体E" panose="020F0900000000000000" pitchFamily="50" charset="-128"/>
              </a:rPr>
              <a:t>５．世界の</a:t>
            </a:r>
            <a:r>
              <a:rPr lang="ja-JP" altLang="en-US" sz="4089" dirty="0">
                <a:solidFill>
                  <a:srgbClr val="C00000"/>
                </a:solidFill>
                <a:latin typeface="AR P丸ゴシック体E" panose="020F0900000000000000" pitchFamily="50" charset="-128"/>
                <a:ea typeface="AR P丸ゴシック体E" panose="020F0900000000000000" pitchFamily="50" charset="-128"/>
              </a:rPr>
              <a:t>持続可能性が危うく</a:t>
            </a:r>
            <a:r>
              <a:rPr lang="ja-JP" altLang="en-US" sz="4089" dirty="0">
                <a:latin typeface="AR P丸ゴシック体E" panose="020F0900000000000000" pitchFamily="50" charset="-128"/>
                <a:ea typeface="AR P丸ゴシック体E" panose="020F0900000000000000" pitchFamily="50" charset="-128"/>
              </a:rPr>
              <a:t>なっている。</a:t>
            </a:r>
            <a:endParaRPr lang="en-US" altLang="ja-JP" sz="4089"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591"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4089" dirty="0">
                <a:latin typeface="AR P丸ゴシック体E" panose="020F0900000000000000" pitchFamily="50" charset="-128"/>
                <a:ea typeface="AR P丸ゴシック体E" panose="020F0900000000000000" pitchFamily="50" charset="-128"/>
              </a:rPr>
              <a:t>６．日本だけではうまくやっていけない。</a:t>
            </a:r>
            <a:endParaRPr lang="en-US" altLang="ja-JP" sz="4089"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1600" dirty="0">
                <a:latin typeface="AR P丸ゴシック体E" panose="020F0900000000000000" pitchFamily="50" charset="-128"/>
                <a:ea typeface="AR P丸ゴシック体E" panose="020F0900000000000000" pitchFamily="50" charset="-128"/>
              </a:rPr>
              <a:t>　　</a:t>
            </a:r>
            <a:r>
              <a:rPr lang="ja-JP" altLang="en-US" sz="4089" dirty="0">
                <a:latin typeface="AR P丸ゴシック体E" panose="020F0900000000000000" pitchFamily="50" charset="-128"/>
                <a:ea typeface="AR P丸ゴシック体E" panose="020F0900000000000000" pitchFamily="50" charset="-128"/>
              </a:rPr>
              <a:t>　</a:t>
            </a:r>
            <a:r>
              <a:rPr lang="ja-JP" altLang="en-US" sz="4089" dirty="0">
                <a:solidFill>
                  <a:srgbClr val="C00000"/>
                </a:solidFill>
                <a:latin typeface="AR P丸ゴシック体E" panose="020F0900000000000000" pitchFamily="50" charset="-128"/>
                <a:ea typeface="AR P丸ゴシック体E" panose="020F0900000000000000" pitchFamily="50" charset="-128"/>
              </a:rPr>
              <a:t>（私、自校、日本、人間）</a:t>
            </a:r>
            <a:endParaRPr lang="en-US" altLang="ja-JP" sz="1600" dirty="0">
              <a:solidFill>
                <a:srgbClr val="C00000"/>
              </a:solidFill>
              <a:latin typeface="AR P丸ゴシック体E" panose="020F0900000000000000" pitchFamily="50" charset="-128"/>
              <a:ea typeface="AR P丸ゴシック体E" panose="020F0900000000000000" pitchFamily="50" charset="-128"/>
            </a:endParaRPr>
          </a:p>
        </p:txBody>
      </p:sp>
      <p:sp>
        <p:nvSpPr>
          <p:cNvPr id="3" name="四角形: 角を丸くする 2">
            <a:extLst>
              <a:ext uri="{FF2B5EF4-FFF2-40B4-BE49-F238E27FC236}">
                <a16:creationId xmlns:a16="http://schemas.microsoft.com/office/drawing/2014/main" id="{D18C5084-C5B7-445E-9FC7-24DA66A3D4BD}"/>
              </a:ext>
            </a:extLst>
          </p:cNvPr>
          <p:cNvSpPr/>
          <p:nvPr/>
        </p:nvSpPr>
        <p:spPr>
          <a:xfrm>
            <a:off x="6536147" y="2303735"/>
            <a:ext cx="2328155" cy="6544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a:p>
        </p:txBody>
      </p:sp>
      <p:sp>
        <p:nvSpPr>
          <p:cNvPr id="6" name="四角形: 角を丸くする 5">
            <a:extLst>
              <a:ext uri="{FF2B5EF4-FFF2-40B4-BE49-F238E27FC236}">
                <a16:creationId xmlns:a16="http://schemas.microsoft.com/office/drawing/2014/main" id="{60EFF48D-110E-42DF-A846-23F90EF03F70}"/>
              </a:ext>
            </a:extLst>
          </p:cNvPr>
          <p:cNvSpPr/>
          <p:nvPr/>
        </p:nvSpPr>
        <p:spPr>
          <a:xfrm>
            <a:off x="6463191" y="3182685"/>
            <a:ext cx="981695" cy="6544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a:p>
        </p:txBody>
      </p:sp>
      <p:sp>
        <p:nvSpPr>
          <p:cNvPr id="7" name="四角形: 角を丸くする 6">
            <a:extLst>
              <a:ext uri="{FF2B5EF4-FFF2-40B4-BE49-F238E27FC236}">
                <a16:creationId xmlns:a16="http://schemas.microsoft.com/office/drawing/2014/main" id="{02E7E7C5-8DAC-43FA-B572-555F5D97F740}"/>
              </a:ext>
            </a:extLst>
          </p:cNvPr>
          <p:cNvSpPr/>
          <p:nvPr/>
        </p:nvSpPr>
        <p:spPr>
          <a:xfrm>
            <a:off x="3035584" y="4001631"/>
            <a:ext cx="1546192" cy="6544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a:p>
        </p:txBody>
      </p:sp>
      <p:sp>
        <p:nvSpPr>
          <p:cNvPr id="9" name="四角形: 角を丸くする 8">
            <a:extLst>
              <a:ext uri="{FF2B5EF4-FFF2-40B4-BE49-F238E27FC236}">
                <a16:creationId xmlns:a16="http://schemas.microsoft.com/office/drawing/2014/main" id="{70E61F7B-57F6-46A6-8DF2-3E4D8B558776}"/>
              </a:ext>
            </a:extLst>
          </p:cNvPr>
          <p:cNvSpPr/>
          <p:nvPr/>
        </p:nvSpPr>
        <p:spPr>
          <a:xfrm>
            <a:off x="5954721" y="4922773"/>
            <a:ext cx="981695" cy="6544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a:p>
        </p:txBody>
      </p:sp>
      <p:sp>
        <p:nvSpPr>
          <p:cNvPr id="10" name="四角形: 角を丸くする 9">
            <a:extLst>
              <a:ext uri="{FF2B5EF4-FFF2-40B4-BE49-F238E27FC236}">
                <a16:creationId xmlns:a16="http://schemas.microsoft.com/office/drawing/2014/main" id="{26B9B0C5-34D5-4115-BB3A-851E1ED38736}"/>
              </a:ext>
            </a:extLst>
          </p:cNvPr>
          <p:cNvSpPr/>
          <p:nvPr/>
        </p:nvSpPr>
        <p:spPr>
          <a:xfrm>
            <a:off x="3035584" y="5797310"/>
            <a:ext cx="2599301" cy="6544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a:p>
        </p:txBody>
      </p:sp>
      <p:sp>
        <p:nvSpPr>
          <p:cNvPr id="11" name="四角形: 角を丸くする 10">
            <a:extLst>
              <a:ext uri="{FF2B5EF4-FFF2-40B4-BE49-F238E27FC236}">
                <a16:creationId xmlns:a16="http://schemas.microsoft.com/office/drawing/2014/main" id="{656038ED-D3A4-48ED-8F50-3EF1532FF26F}"/>
              </a:ext>
            </a:extLst>
          </p:cNvPr>
          <p:cNvSpPr/>
          <p:nvPr/>
        </p:nvSpPr>
        <p:spPr>
          <a:xfrm>
            <a:off x="1557195" y="6640738"/>
            <a:ext cx="981695" cy="6544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a:p>
        </p:txBody>
      </p:sp>
      <p:pic>
        <p:nvPicPr>
          <p:cNvPr id="13" name="図 12">
            <a:extLst>
              <a:ext uri="{FF2B5EF4-FFF2-40B4-BE49-F238E27FC236}">
                <a16:creationId xmlns:a16="http://schemas.microsoft.com/office/drawing/2014/main" id="{D77FF81F-FE7C-CE2B-4DA1-B37A999C6D93}"/>
              </a:ext>
            </a:extLst>
          </p:cNvPr>
          <p:cNvPicPr>
            <a:picLocks noChangeAspect="1"/>
          </p:cNvPicPr>
          <p:nvPr/>
        </p:nvPicPr>
        <p:blipFill rotWithShape="1">
          <a:blip r:embed="rId3"/>
          <a:srcRect l="14916" t="5457" r="15302" b="28658"/>
          <a:stretch/>
        </p:blipFill>
        <p:spPr>
          <a:xfrm>
            <a:off x="3035584" y="3944978"/>
            <a:ext cx="1604510" cy="757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grpId="0" nodeType="clickEffect">
                                  <p:stCondLst>
                                    <p:cond delay="0"/>
                                  </p:stCondLst>
                                  <p:childTnLst>
                                    <p:animEffect transition="out" filter="randombar(horizontal)">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0" nodeType="clickEffect">
                                  <p:stCondLst>
                                    <p:cond delay="0"/>
                                  </p:stCondLst>
                                  <p:childTnLst>
                                    <p:animEffect transition="out" filter="randombar(horizontal)">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grpId="0" nodeType="clickEffect">
                                  <p:stCondLst>
                                    <p:cond delay="0"/>
                                  </p:stCondLst>
                                  <p:childTnLst>
                                    <p:animEffect transition="out" filter="randombar(horizontal)">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par>
                          <p:cTn id="40" fill="hold">
                            <p:stCondLst>
                              <p:cond delay="500"/>
                            </p:stCondLst>
                            <p:childTnLst>
                              <p:par>
                                <p:cTn id="41" presetID="42" presetClass="entr" presetSubtype="0" fill="hold" nodeType="afterEffect">
                                  <p:stCondLst>
                                    <p:cond delay="0"/>
                                  </p:stCondLst>
                                  <p:childTnLst>
                                    <p:set>
                                      <p:cBhvr>
                                        <p:cTn id="42" dur="1" fill="hold">
                                          <p:stCondLst>
                                            <p:cond delay="0"/>
                                          </p:stCondLst>
                                        </p:cTn>
                                        <p:tgtEl>
                                          <p:spTgt spid="4">
                                            <p:txEl>
                                              <p:pRg st="13" end="13"/>
                                            </p:txEl>
                                          </p:spTgt>
                                        </p:tgtEl>
                                        <p:attrNameLst>
                                          <p:attrName>style.visibility</p:attrName>
                                        </p:attrNameLst>
                                      </p:cBhvr>
                                      <p:to>
                                        <p:strVal val="visible"/>
                                      </p:to>
                                    </p:set>
                                    <p:animEffect transition="in" filter="fade">
                                      <p:cBhvr>
                                        <p:cTn id="43" dur="2000"/>
                                        <p:tgtEl>
                                          <p:spTgt spid="4">
                                            <p:txEl>
                                              <p:pRg st="13" end="13"/>
                                            </p:txEl>
                                          </p:spTgt>
                                        </p:tgtEl>
                                      </p:cBhvr>
                                    </p:animEffect>
                                    <p:anim calcmode="lin" valueType="num">
                                      <p:cBhvr>
                                        <p:cTn id="44" dur="2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45" dur="2000" fill="hold"/>
                                        <p:tgtEl>
                                          <p:spTgt spid="4">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0"/>
            <a:ext cx="12192000" cy="9169400"/>
          </a:xfrm>
          <a:prstGeom prst="rect">
            <a:avLst/>
          </a:prstGeom>
          <a:blipFill>
            <a:blip r:embed="rId3" cstate="print"/>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339"/>
          </a:p>
        </p:txBody>
      </p:sp>
      <p:sp>
        <p:nvSpPr>
          <p:cNvPr id="2" name="テキスト ボックス 1"/>
          <p:cNvSpPr txBox="1">
            <a:spLocks noChangeArrowheads="1"/>
          </p:cNvSpPr>
          <p:nvPr/>
        </p:nvSpPr>
        <p:spPr bwMode="auto">
          <a:xfrm>
            <a:off x="1415738" y="571903"/>
            <a:ext cx="10596969" cy="88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latinLnBrk="1">
              <a:spcBef>
                <a:spcPct val="0"/>
              </a:spcBef>
              <a:buClrTx/>
              <a:buSzTx/>
              <a:buFontTx/>
              <a:buNone/>
            </a:pPr>
            <a:endParaRPr lang="en-US" altLang="ja-JP" sz="4431"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ja-JP" sz="5867" dirty="0">
                <a:latin typeface="AR丸ゴシック体E" panose="020F0909000000000000" pitchFamily="49" charset="-128"/>
                <a:ea typeface="AR丸ゴシック体E" panose="020F0909000000000000" pitchFamily="49" charset="-128"/>
              </a:rPr>
              <a:t>世界が変われば、</a:t>
            </a:r>
            <a:endParaRPr lang="en-US" altLang="ja-JP" sz="5867" dirty="0">
              <a:latin typeface="AR丸ゴシック体E" panose="020F0909000000000000" pitchFamily="49" charset="-128"/>
              <a:ea typeface="AR丸ゴシック体E" panose="020F0909000000000000" pitchFamily="49" charset="-128"/>
            </a:endParaRPr>
          </a:p>
          <a:p>
            <a:pPr latinLnBrk="1">
              <a:spcBef>
                <a:spcPct val="0"/>
              </a:spcBef>
              <a:buClrTx/>
              <a:buSzTx/>
              <a:buFontTx/>
              <a:buNone/>
            </a:pPr>
            <a:endParaRPr lang="en-US" altLang="ja-JP" sz="2400" u="sng" dirty="0">
              <a:latin typeface="AR丸ゴシック体E" panose="020F0909000000000000" pitchFamily="49" charset="-128"/>
              <a:ea typeface="AR丸ゴシック体E" panose="020F0909000000000000" pitchFamily="49" charset="-128"/>
            </a:endParaRPr>
          </a:p>
          <a:p>
            <a:pPr latinLnBrk="1">
              <a:spcBef>
                <a:spcPct val="0"/>
              </a:spcBef>
              <a:buClrTx/>
              <a:buSzTx/>
              <a:buFontTx/>
              <a:buNone/>
            </a:pPr>
            <a:r>
              <a:rPr lang="ja-JP" altLang="ja-JP" sz="5867" u="sng" dirty="0">
                <a:latin typeface="AR丸ゴシック体E" panose="020F0909000000000000" pitchFamily="49" charset="-128"/>
                <a:ea typeface="AR丸ゴシック体E" panose="020F0909000000000000" pitchFamily="49" charset="-128"/>
              </a:rPr>
              <a:t>物</a:t>
            </a:r>
            <a:r>
              <a:rPr lang="ja-JP" altLang="en-US" sz="5867" u="sng" dirty="0">
                <a:latin typeface="AR丸ゴシック体E" panose="020F0909000000000000" pitchFamily="49" charset="-128"/>
                <a:ea typeface="AR丸ゴシック体E" panose="020F0909000000000000" pitchFamily="49" charset="-128"/>
              </a:rPr>
              <a:t>ごと</a:t>
            </a:r>
            <a:r>
              <a:rPr lang="ja-JP" altLang="ja-JP" sz="5867" u="sng" dirty="0">
                <a:latin typeface="AR丸ゴシック体E" panose="020F0909000000000000" pitchFamily="49" charset="-128"/>
                <a:ea typeface="AR丸ゴシック体E" panose="020F0909000000000000" pitchFamily="49" charset="-128"/>
              </a:rPr>
              <a:t>の</a:t>
            </a:r>
            <a:r>
              <a:rPr lang="ja-JP" altLang="ja-JP" sz="5867" b="1" u="sng" dirty="0">
                <a:solidFill>
                  <a:srgbClr val="FF0000"/>
                </a:solidFill>
                <a:latin typeface="AR丸ゴシック体E" panose="020F0909000000000000" pitchFamily="49" charset="-128"/>
                <a:ea typeface="AR丸ゴシック体E" panose="020F0909000000000000" pitchFamily="49" charset="-128"/>
              </a:rPr>
              <a:t>正解も</a:t>
            </a:r>
            <a:r>
              <a:rPr lang="ja-JP" altLang="ja-JP" sz="5867" u="sng" dirty="0">
                <a:solidFill>
                  <a:srgbClr val="FF0000"/>
                </a:solidFill>
                <a:latin typeface="AR丸ゴシック体E" panose="020F0909000000000000" pitchFamily="49" charset="-128"/>
                <a:ea typeface="AR丸ゴシック体E" panose="020F0909000000000000" pitchFamily="49" charset="-128"/>
              </a:rPr>
              <a:t>変わ</a:t>
            </a:r>
            <a:r>
              <a:rPr lang="ja-JP" altLang="en-US" sz="5867" u="sng" dirty="0">
                <a:solidFill>
                  <a:srgbClr val="FF0000"/>
                </a:solidFill>
                <a:latin typeface="AR丸ゴシック体E" panose="020F0909000000000000" pitchFamily="49" charset="-128"/>
                <a:ea typeface="AR丸ゴシック体E" panose="020F0909000000000000" pitchFamily="49" charset="-128"/>
              </a:rPr>
              <a:t>る</a:t>
            </a:r>
            <a:endParaRPr lang="en-US" altLang="ja-JP" sz="5867" u="sng" dirty="0">
              <a:solidFill>
                <a:srgbClr val="FF0000"/>
              </a:solidFill>
              <a:latin typeface="AR丸ゴシック体E" panose="020F0909000000000000" pitchFamily="49" charset="-128"/>
              <a:ea typeface="AR丸ゴシック体E" panose="020F0909000000000000" pitchFamily="49" charset="-128"/>
            </a:endParaRPr>
          </a:p>
          <a:p>
            <a:pPr latinLnBrk="1">
              <a:spcBef>
                <a:spcPct val="0"/>
              </a:spcBef>
              <a:buClrTx/>
              <a:buSzTx/>
              <a:buFontTx/>
              <a:buNone/>
            </a:pPr>
            <a:endParaRPr lang="en-US" altLang="ja-JP" sz="5867" dirty="0">
              <a:solidFill>
                <a:schemeClr val="accent1">
                  <a:lumMod val="75000"/>
                </a:schemeClr>
              </a:solidFill>
              <a:latin typeface="AR丸ゴシック体E" panose="020F0909000000000000" pitchFamily="49" charset="-128"/>
              <a:ea typeface="AR丸ゴシック体E" panose="020F0909000000000000" pitchFamily="49" charset="-128"/>
            </a:endParaRPr>
          </a:p>
          <a:p>
            <a:pPr latinLnBrk="1">
              <a:spcBef>
                <a:spcPct val="0"/>
              </a:spcBef>
              <a:buClrTx/>
              <a:buSzTx/>
              <a:buFontTx/>
              <a:buNone/>
            </a:pPr>
            <a:r>
              <a:rPr lang="ja-JP" altLang="en-US" sz="5867" dirty="0">
                <a:solidFill>
                  <a:schemeClr val="accent1">
                    <a:lumMod val="75000"/>
                  </a:schemeClr>
                </a:solidFill>
                <a:latin typeface="AR丸ゴシック体E" panose="020F0909000000000000" pitchFamily="49" charset="-128"/>
                <a:ea typeface="AR丸ゴシック体E" panose="020F0909000000000000" pitchFamily="49" charset="-128"/>
              </a:rPr>
              <a:t>今や、正解のない社会</a:t>
            </a:r>
            <a:endParaRPr lang="en-US" altLang="ja-JP" sz="5867" dirty="0">
              <a:solidFill>
                <a:schemeClr val="accent1">
                  <a:lumMod val="75000"/>
                </a:schemeClr>
              </a:solidFill>
              <a:latin typeface="AR丸ゴシック体E" panose="020F0909000000000000" pitchFamily="49" charset="-128"/>
              <a:ea typeface="AR丸ゴシック体E" panose="020F0909000000000000" pitchFamily="49" charset="-128"/>
            </a:endParaRPr>
          </a:p>
          <a:p>
            <a:pPr latinLnBrk="1">
              <a:spcBef>
                <a:spcPct val="0"/>
              </a:spcBef>
              <a:buClrTx/>
              <a:buSzTx/>
              <a:buFontTx/>
              <a:buNone/>
            </a:pPr>
            <a:r>
              <a:rPr lang="ja-JP" altLang="en-US" sz="5867" dirty="0">
                <a:solidFill>
                  <a:schemeClr val="accent1">
                    <a:lumMod val="75000"/>
                  </a:schemeClr>
                </a:solidFill>
                <a:latin typeface="AR丸ゴシック体E" panose="020F0909000000000000" pitchFamily="49" charset="-128"/>
                <a:ea typeface="AR丸ゴシック体E" panose="020F0909000000000000" pitchFamily="49" charset="-128"/>
              </a:rPr>
              <a:t>　</a:t>
            </a:r>
            <a:r>
              <a:rPr lang="ja-JP" altLang="en-US" sz="4267" dirty="0">
                <a:solidFill>
                  <a:schemeClr val="accent1">
                    <a:lumMod val="75000"/>
                  </a:schemeClr>
                </a:solidFill>
                <a:latin typeface="AR丸ゴシック体E" panose="020F0909000000000000" pitchFamily="49" charset="-128"/>
                <a:ea typeface="AR丸ゴシック体E" panose="020F0909000000000000" pitchFamily="49" charset="-128"/>
              </a:rPr>
              <a:t>（従来の常識が通用しない社会）</a:t>
            </a:r>
            <a:endParaRPr lang="en-US" altLang="ja-JP" sz="4267" dirty="0">
              <a:latin typeface="AR丸ゴシック体E" panose="020F0909000000000000" pitchFamily="49" charset="-128"/>
              <a:ea typeface="AR丸ゴシック体E" panose="020F0909000000000000" pitchFamily="49" charset="-128"/>
            </a:endParaRPr>
          </a:p>
          <a:p>
            <a:pPr algn="r" latinLnBrk="1">
              <a:spcBef>
                <a:spcPct val="0"/>
              </a:spcBef>
              <a:buClrTx/>
              <a:buSzTx/>
              <a:buFontTx/>
              <a:buNone/>
            </a:pPr>
            <a:endParaRPr lang="en-US" altLang="ja-JP" sz="4800" dirty="0">
              <a:latin typeface="AR丸ゴシック体E" panose="020F0909000000000000" pitchFamily="49" charset="-128"/>
              <a:ea typeface="AR丸ゴシック体E" panose="020F0909000000000000" pitchFamily="49" charset="-128"/>
            </a:endParaRPr>
          </a:p>
          <a:p>
            <a:pPr latinLnBrk="1">
              <a:spcBef>
                <a:spcPct val="0"/>
              </a:spcBef>
              <a:buClrTx/>
              <a:buSzTx/>
              <a:buFontTx/>
              <a:buNone/>
            </a:pPr>
            <a:r>
              <a:rPr lang="ja-JP" altLang="en-US" sz="5867" dirty="0">
                <a:solidFill>
                  <a:srgbClr val="FF0000"/>
                </a:solidFill>
                <a:highlight>
                  <a:srgbClr val="FFFF00"/>
                </a:highlight>
                <a:latin typeface="AR丸ゴシック体E" panose="020F0909000000000000" pitchFamily="49" charset="-128"/>
                <a:ea typeface="AR丸ゴシック体E" panose="020F0909000000000000" pitchFamily="49" charset="-128"/>
              </a:rPr>
              <a:t>求められる</a:t>
            </a:r>
            <a:r>
              <a:rPr lang="ja-JP" altLang="ja-JP" sz="5867" dirty="0">
                <a:solidFill>
                  <a:srgbClr val="FF0000"/>
                </a:solidFill>
                <a:highlight>
                  <a:srgbClr val="FFFF00"/>
                </a:highlight>
                <a:latin typeface="AR丸ゴシック体E" panose="020F0909000000000000" pitchFamily="49" charset="-128"/>
                <a:ea typeface="AR丸ゴシック体E" panose="020F0909000000000000" pitchFamily="49" charset="-128"/>
              </a:rPr>
              <a:t>人間像</a:t>
            </a:r>
            <a:r>
              <a:rPr lang="ja-JP" altLang="en-US" sz="5867" dirty="0">
                <a:solidFill>
                  <a:srgbClr val="FF0000"/>
                </a:solidFill>
                <a:highlight>
                  <a:srgbClr val="FFFF00"/>
                </a:highlight>
                <a:latin typeface="AR丸ゴシック体E" panose="020F0909000000000000" pitchFamily="49" charset="-128"/>
                <a:ea typeface="AR丸ゴシック体E" panose="020F0909000000000000" pitchFamily="49" charset="-128"/>
              </a:rPr>
              <a:t>も</a:t>
            </a:r>
            <a:endParaRPr lang="en-US" altLang="ja-JP" sz="5867" dirty="0">
              <a:solidFill>
                <a:srgbClr val="FF0000"/>
              </a:solidFill>
              <a:highlight>
                <a:srgbClr val="FFFF00"/>
              </a:highlight>
              <a:latin typeface="AR丸ゴシック体E" panose="020F0909000000000000" pitchFamily="49" charset="-128"/>
              <a:ea typeface="AR丸ゴシック体E" panose="020F0909000000000000" pitchFamily="49" charset="-128"/>
            </a:endParaRPr>
          </a:p>
          <a:p>
            <a:pPr latinLnBrk="1">
              <a:spcBef>
                <a:spcPct val="0"/>
              </a:spcBef>
              <a:buClrTx/>
              <a:buSzTx/>
              <a:buFontTx/>
              <a:buNone/>
            </a:pPr>
            <a:r>
              <a:rPr lang="ja-JP" altLang="en-US" sz="5867" dirty="0">
                <a:solidFill>
                  <a:srgbClr val="FF0000"/>
                </a:solidFill>
                <a:highlight>
                  <a:srgbClr val="FFFF00"/>
                </a:highlight>
                <a:latin typeface="AR丸ゴシック体E" panose="020F0909000000000000" pitchFamily="49" charset="-128"/>
                <a:ea typeface="AR丸ゴシック体E" panose="020F0909000000000000" pitchFamily="49" charset="-128"/>
              </a:rPr>
              <a:t>求められる学力観も変わった</a:t>
            </a:r>
            <a:endParaRPr lang="en-US" altLang="ja-JP" sz="5867" dirty="0">
              <a:solidFill>
                <a:srgbClr val="FF0000"/>
              </a:solidFill>
              <a:highlight>
                <a:srgbClr val="FFFF00"/>
              </a:highlight>
              <a:latin typeface="AR丸ゴシック体E" panose="020F0909000000000000" pitchFamily="49" charset="-128"/>
              <a:ea typeface="AR丸ゴシック体E" panose="020F0909000000000000" pitchFamily="49" charset="-128"/>
            </a:endParaRPr>
          </a:p>
          <a:p>
            <a:pPr latinLnBrk="1">
              <a:spcBef>
                <a:spcPct val="0"/>
              </a:spcBef>
              <a:buClrTx/>
              <a:buSzTx/>
              <a:buFontTx/>
              <a:buNone/>
            </a:pPr>
            <a:endParaRPr lang="en-US" altLang="ja-JP" sz="4431" dirty="0">
              <a:latin typeface="HGPｺﾞｼｯｸE" panose="020B0900000000000000" pitchFamily="50" charset="-128"/>
              <a:ea typeface="HGPｺﾞｼｯｸE" panose="020B0900000000000000" pitchFamily="50" charset="-128"/>
            </a:endParaRPr>
          </a:p>
        </p:txBody>
      </p:sp>
      <p:sp>
        <p:nvSpPr>
          <p:cNvPr id="4" name="テキスト ボックス 3">
            <a:extLst>
              <a:ext uri="{FF2B5EF4-FFF2-40B4-BE49-F238E27FC236}">
                <a16:creationId xmlns:a16="http://schemas.microsoft.com/office/drawing/2014/main" id="{374283D1-1C91-6F30-66B8-9082F4BFBE1B}"/>
              </a:ext>
            </a:extLst>
          </p:cNvPr>
          <p:cNvSpPr txBox="1"/>
          <p:nvPr/>
        </p:nvSpPr>
        <p:spPr>
          <a:xfrm>
            <a:off x="2743200" y="141015"/>
            <a:ext cx="6974541" cy="830997"/>
          </a:xfrm>
          <a:prstGeom prst="rect">
            <a:avLst/>
          </a:prstGeom>
          <a:noFill/>
        </p:spPr>
        <p:txBody>
          <a:bodyPr wrap="square">
            <a:spAutoFit/>
          </a:bodyPr>
          <a:lstStyle/>
          <a:p>
            <a:r>
              <a:rPr lang="ja-JP" altLang="en-US" sz="4800" kern="100" dirty="0">
                <a:solidFill>
                  <a:srgbClr val="111111"/>
                </a:solidFill>
                <a:highlight>
                  <a:srgbClr val="FFFF00"/>
                </a:highlight>
                <a:latin typeface="AR P丸ゴシック体E" panose="020F0900000000000000" pitchFamily="50" charset="-128"/>
                <a:ea typeface="AR P丸ゴシック体E" panose="020F0900000000000000" pitchFamily="50" charset="-128"/>
                <a:cs typeface="Times New Roman" panose="02020603050405020304" pitchFamily="18" charset="0"/>
              </a:rPr>
              <a:t>激しい変化の</a:t>
            </a:r>
            <a:r>
              <a:rPr lang="ja-JP" altLang="ja-JP" sz="4800" kern="100" dirty="0">
                <a:solidFill>
                  <a:srgbClr val="111111"/>
                </a:solidFill>
                <a:highlight>
                  <a:srgbClr val="FFFF00"/>
                </a:highlight>
                <a:latin typeface="AR P丸ゴシック体E" panose="020F0900000000000000" pitchFamily="50" charset="-128"/>
                <a:ea typeface="AR P丸ゴシック体E" panose="020F0900000000000000" pitchFamily="50" charset="-128"/>
                <a:cs typeface="Times New Roman" panose="02020603050405020304" pitchFamily="18" charset="0"/>
              </a:rPr>
              <a:t>時代</a:t>
            </a:r>
            <a:endParaRPr lang="ja-JP" altLang="en-US" sz="4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 calcmode="lin" valueType="num">
                                      <p:cBhvr additive="base">
                                        <p:cTn id="1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 calcmode="lin" valueType="num">
                                      <p:cBhvr additive="base">
                                        <p:cTn id="2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 calcmode="lin" valueType="num">
                                      <p:cBhvr additive="base">
                                        <p:cTn id="2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 calcmode="lin" valueType="num">
                                      <p:cBhvr additive="base">
                                        <p:cTn id="3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D61A00B-D861-4D26-9817-08611A86DE68}"/>
              </a:ext>
            </a:extLst>
          </p:cNvPr>
          <p:cNvPicPr>
            <a:picLocks noChangeAspect="1"/>
          </p:cNvPicPr>
          <p:nvPr/>
        </p:nvPicPr>
        <p:blipFill rotWithShape="1">
          <a:blip r:embed="rId3"/>
          <a:srcRect l="8848" t="17079" r="15562" b="14475"/>
          <a:stretch/>
        </p:blipFill>
        <p:spPr>
          <a:xfrm>
            <a:off x="49995" y="2124198"/>
            <a:ext cx="11983896" cy="6103895"/>
          </a:xfrm>
          <a:prstGeom prst="rect">
            <a:avLst/>
          </a:prstGeom>
          <a:ln>
            <a:solidFill>
              <a:schemeClr val="accent1"/>
            </a:solidFill>
          </a:ln>
        </p:spPr>
      </p:pic>
      <p:sp>
        <p:nvSpPr>
          <p:cNvPr id="5" name="正方形/長方形 4">
            <a:extLst>
              <a:ext uri="{FF2B5EF4-FFF2-40B4-BE49-F238E27FC236}">
                <a16:creationId xmlns:a16="http://schemas.microsoft.com/office/drawing/2014/main" id="{274BA837-FFD1-4EF5-ABB4-64E078941C53}"/>
              </a:ext>
            </a:extLst>
          </p:cNvPr>
          <p:cNvSpPr/>
          <p:nvPr/>
        </p:nvSpPr>
        <p:spPr>
          <a:xfrm>
            <a:off x="734948" y="154195"/>
            <a:ext cx="3169205" cy="546753"/>
          </a:xfrm>
          <a:prstGeom prst="rect">
            <a:avLst/>
          </a:prstGeom>
        </p:spPr>
        <p:txBody>
          <a:bodyPr wrap="square">
            <a:spAutoFit/>
          </a:bodyPr>
          <a:lstStyle/>
          <a:p>
            <a:r>
              <a:rPr lang="en-US" altLang="ja-JP" sz="2953" b="1" dirty="0" err="1">
                <a:solidFill>
                  <a:srgbClr val="605E5E"/>
                </a:solidFill>
                <a:latin typeface="open sans"/>
                <a:hlinkClick r:id="rId4">
                  <a:extLst>
                    <a:ext uri="{A12FA001-AC4F-418D-AE19-62706E023703}">
                      <ahyp:hlinkClr xmlns:ahyp="http://schemas.microsoft.com/office/drawing/2018/hyperlinkcolor" val="tx"/>
                    </a:ext>
                  </a:extLst>
                </a:hlinkClick>
              </a:rPr>
              <a:t>Keidanren</a:t>
            </a:r>
            <a:r>
              <a:rPr lang="en-US" altLang="ja-JP" sz="2953" b="1" dirty="0" err="1">
                <a:solidFill>
                  <a:srgbClr val="FF0000"/>
                </a:solidFill>
                <a:latin typeface="open sans"/>
                <a:hlinkClick r:id="rId4">
                  <a:extLst>
                    <a:ext uri="{A12FA001-AC4F-418D-AE19-62706E023703}">
                      <ahyp:hlinkClr xmlns:ahyp="http://schemas.microsoft.com/office/drawing/2018/hyperlinkcolor" val="tx"/>
                    </a:ext>
                  </a:extLst>
                </a:hlinkClick>
              </a:rPr>
              <a:t>S</a:t>
            </a:r>
            <a:r>
              <a:rPr lang="en-US" altLang="ja-JP" sz="2953" b="1" dirty="0" err="1">
                <a:solidFill>
                  <a:srgbClr val="3B82ED"/>
                </a:solidFill>
                <a:latin typeface="open sans"/>
                <a:hlinkClick r:id="rId4">
                  <a:extLst>
                    <a:ext uri="{A12FA001-AC4F-418D-AE19-62706E023703}">
                      <ahyp:hlinkClr xmlns:ahyp="http://schemas.microsoft.com/office/drawing/2018/hyperlinkcolor" val="tx"/>
                    </a:ext>
                  </a:extLst>
                </a:hlinkClick>
              </a:rPr>
              <a:t>D</a:t>
            </a:r>
            <a:r>
              <a:rPr lang="en-US" altLang="ja-JP" sz="2953" b="1" dirty="0" err="1">
                <a:solidFill>
                  <a:srgbClr val="41BAAE"/>
                </a:solidFill>
                <a:latin typeface="open sans"/>
                <a:hlinkClick r:id="rId4">
                  <a:extLst>
                    <a:ext uri="{A12FA001-AC4F-418D-AE19-62706E023703}">
                      <ahyp:hlinkClr xmlns:ahyp="http://schemas.microsoft.com/office/drawing/2018/hyperlinkcolor" val="tx"/>
                    </a:ext>
                  </a:extLst>
                </a:hlinkClick>
              </a:rPr>
              <a:t>G</a:t>
            </a:r>
            <a:r>
              <a:rPr lang="en-US" altLang="ja-JP" sz="2953" b="1" dirty="0" err="1">
                <a:solidFill>
                  <a:srgbClr val="EDD23B"/>
                </a:solidFill>
                <a:latin typeface="open sans"/>
                <a:hlinkClick r:id="rId4">
                  <a:extLst>
                    <a:ext uri="{A12FA001-AC4F-418D-AE19-62706E023703}">
                      <ahyp:hlinkClr xmlns:ahyp="http://schemas.microsoft.com/office/drawing/2018/hyperlinkcolor" val="tx"/>
                    </a:ext>
                  </a:extLst>
                </a:hlinkClick>
              </a:rPr>
              <a:t>s</a:t>
            </a:r>
            <a:endParaRPr lang="ja-JP" altLang="en-US" sz="2953" dirty="0"/>
          </a:p>
        </p:txBody>
      </p:sp>
      <p:pic>
        <p:nvPicPr>
          <p:cNvPr id="1026" name="Picture 2" descr="B20tokyo.png">
            <a:extLst>
              <a:ext uri="{FF2B5EF4-FFF2-40B4-BE49-F238E27FC236}">
                <a16:creationId xmlns:a16="http://schemas.microsoft.com/office/drawing/2014/main" id="{2640FFD8-050F-49E4-ABFA-CE25654173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275" y="795345"/>
            <a:ext cx="3169205" cy="88960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50AA4D3C-E78C-4346-AE33-CC80AB607180}"/>
              </a:ext>
            </a:extLst>
          </p:cNvPr>
          <p:cNvSpPr txBox="1"/>
          <p:nvPr/>
        </p:nvSpPr>
        <p:spPr>
          <a:xfrm rot="20145399">
            <a:off x="1542594" y="5745898"/>
            <a:ext cx="1683474" cy="452303"/>
          </a:xfrm>
          <a:prstGeom prst="rect">
            <a:avLst/>
          </a:prstGeom>
          <a:solidFill>
            <a:schemeClr val="bg1">
              <a:lumMod val="85000"/>
            </a:schemeClr>
          </a:solidFill>
        </p:spPr>
        <p:txBody>
          <a:bodyPr wrap="none" rtlCol="0">
            <a:spAutoFit/>
          </a:bodyPr>
          <a:lstStyle/>
          <a:p>
            <a:r>
              <a:rPr lang="ja-JP" altLang="en-US" sz="2339" dirty="0">
                <a:latin typeface="AR丸ゴシック体E" panose="020F0909000000000000" pitchFamily="49" charset="-128"/>
                <a:ea typeface="AR丸ゴシック体E" panose="020F0909000000000000" pitchFamily="49" charset="-128"/>
              </a:rPr>
              <a:t>石器～縄文</a:t>
            </a:r>
          </a:p>
        </p:txBody>
      </p:sp>
      <p:sp>
        <p:nvSpPr>
          <p:cNvPr id="7" name="テキスト ボックス 6">
            <a:extLst>
              <a:ext uri="{FF2B5EF4-FFF2-40B4-BE49-F238E27FC236}">
                <a16:creationId xmlns:a16="http://schemas.microsoft.com/office/drawing/2014/main" id="{49652924-E9F8-4B74-8F21-29F31C7CDAB2}"/>
              </a:ext>
            </a:extLst>
          </p:cNvPr>
          <p:cNvSpPr txBox="1"/>
          <p:nvPr/>
        </p:nvSpPr>
        <p:spPr>
          <a:xfrm rot="20145399">
            <a:off x="7850482" y="3121154"/>
            <a:ext cx="784189" cy="452303"/>
          </a:xfrm>
          <a:prstGeom prst="rect">
            <a:avLst/>
          </a:prstGeom>
          <a:solidFill>
            <a:srgbClr val="FFFF00"/>
          </a:solidFill>
        </p:spPr>
        <p:txBody>
          <a:bodyPr wrap="none" rtlCol="0">
            <a:spAutoFit/>
          </a:bodyPr>
          <a:lstStyle/>
          <a:p>
            <a:r>
              <a:rPr lang="ja-JP" altLang="en-US" sz="2339" dirty="0">
                <a:latin typeface="AR丸ゴシック体E" panose="020F0909000000000000" pitchFamily="49" charset="-128"/>
                <a:ea typeface="AR丸ゴシック体E" panose="020F0909000000000000" pitchFamily="49" charset="-128"/>
              </a:rPr>
              <a:t>平成</a:t>
            </a:r>
          </a:p>
        </p:txBody>
      </p:sp>
      <p:sp>
        <p:nvSpPr>
          <p:cNvPr id="8" name="テキスト ボックス 7">
            <a:extLst>
              <a:ext uri="{FF2B5EF4-FFF2-40B4-BE49-F238E27FC236}">
                <a16:creationId xmlns:a16="http://schemas.microsoft.com/office/drawing/2014/main" id="{7C84041E-EAD0-47DD-98CE-DA08AAFC709F}"/>
              </a:ext>
            </a:extLst>
          </p:cNvPr>
          <p:cNvSpPr txBox="1"/>
          <p:nvPr/>
        </p:nvSpPr>
        <p:spPr>
          <a:xfrm rot="20145399">
            <a:off x="5561227" y="3812405"/>
            <a:ext cx="2456711" cy="452303"/>
          </a:xfrm>
          <a:prstGeom prst="rect">
            <a:avLst/>
          </a:prstGeom>
          <a:solidFill>
            <a:srgbClr val="FFD5D1"/>
          </a:solidFill>
        </p:spPr>
        <p:txBody>
          <a:bodyPr wrap="square" rtlCol="0">
            <a:spAutoFit/>
          </a:bodyPr>
          <a:lstStyle/>
          <a:p>
            <a:r>
              <a:rPr lang="ja-JP" altLang="en-US" sz="2339" dirty="0">
                <a:latin typeface="AR丸ゴシック体E" panose="020F0909000000000000" pitchFamily="49" charset="-128"/>
                <a:ea typeface="AR丸ゴシック体E" panose="020F0909000000000000" pitchFamily="49" charset="-128"/>
              </a:rPr>
              <a:t>明治～</a:t>
            </a:r>
            <a:r>
              <a:rPr lang="en-US" altLang="ja-JP" sz="2339" dirty="0">
                <a:latin typeface="AR丸ゴシック体E" panose="020F0909000000000000" pitchFamily="49" charset="-128"/>
                <a:ea typeface="AR丸ゴシック体E" panose="020F0909000000000000" pitchFamily="49" charset="-128"/>
              </a:rPr>
              <a:t>2000</a:t>
            </a:r>
            <a:r>
              <a:rPr lang="ja-JP" altLang="en-US" sz="2339" dirty="0">
                <a:latin typeface="AR丸ゴシック体E" panose="020F0909000000000000" pitchFamily="49" charset="-128"/>
                <a:ea typeface="AR丸ゴシック体E" panose="020F0909000000000000" pitchFamily="49" charset="-128"/>
              </a:rPr>
              <a:t>年頃</a:t>
            </a:r>
          </a:p>
        </p:txBody>
      </p:sp>
      <p:sp>
        <p:nvSpPr>
          <p:cNvPr id="9" name="テキスト ボックス 8">
            <a:extLst>
              <a:ext uri="{FF2B5EF4-FFF2-40B4-BE49-F238E27FC236}">
                <a16:creationId xmlns:a16="http://schemas.microsoft.com/office/drawing/2014/main" id="{CCFE5FCF-8432-4784-8484-2959A932FB0B}"/>
              </a:ext>
            </a:extLst>
          </p:cNvPr>
          <p:cNvSpPr txBox="1"/>
          <p:nvPr/>
        </p:nvSpPr>
        <p:spPr>
          <a:xfrm rot="20145399">
            <a:off x="9279394" y="2396538"/>
            <a:ext cx="784189" cy="452303"/>
          </a:xfrm>
          <a:prstGeom prst="rect">
            <a:avLst/>
          </a:prstGeom>
          <a:solidFill>
            <a:srgbClr val="92D050"/>
          </a:solidFill>
        </p:spPr>
        <p:txBody>
          <a:bodyPr wrap="none" rtlCol="0">
            <a:spAutoFit/>
          </a:bodyPr>
          <a:lstStyle/>
          <a:p>
            <a:r>
              <a:rPr lang="ja-JP" altLang="en-US" sz="2339" dirty="0">
                <a:latin typeface="AR丸ゴシック体E" panose="020F0909000000000000" pitchFamily="49" charset="-128"/>
                <a:ea typeface="AR丸ゴシック体E" panose="020F0909000000000000" pitchFamily="49" charset="-128"/>
              </a:rPr>
              <a:t>令和</a:t>
            </a:r>
          </a:p>
        </p:txBody>
      </p:sp>
      <p:sp>
        <p:nvSpPr>
          <p:cNvPr id="10" name="テキスト ボックス 9">
            <a:extLst>
              <a:ext uri="{FF2B5EF4-FFF2-40B4-BE49-F238E27FC236}">
                <a16:creationId xmlns:a16="http://schemas.microsoft.com/office/drawing/2014/main" id="{5505DD7B-D501-41AF-B0A4-06E1950C29D8}"/>
              </a:ext>
            </a:extLst>
          </p:cNvPr>
          <p:cNvSpPr txBox="1"/>
          <p:nvPr/>
        </p:nvSpPr>
        <p:spPr>
          <a:xfrm>
            <a:off x="5981395" y="5971131"/>
            <a:ext cx="1697901" cy="1910010"/>
          </a:xfrm>
          <a:prstGeom prst="rect">
            <a:avLst/>
          </a:prstGeom>
          <a:solidFill>
            <a:srgbClr val="FFD5D1"/>
          </a:solidFill>
        </p:spPr>
        <p:txBody>
          <a:bodyPr wrap="none" rtlCol="0">
            <a:spAutoFit/>
          </a:bodyPr>
          <a:lstStyle/>
          <a:p>
            <a:r>
              <a:rPr lang="ja-JP" altLang="en-US" sz="2953" dirty="0">
                <a:latin typeface="AR丸ゴシック体E" panose="020F0909000000000000" pitchFamily="49" charset="-128"/>
                <a:ea typeface="AR丸ゴシック体E" panose="020F0909000000000000" pitchFamily="49" charset="-128"/>
              </a:rPr>
              <a:t>工業化</a:t>
            </a:r>
            <a:endParaRPr lang="en-US" altLang="ja-JP" sz="2953" dirty="0">
              <a:latin typeface="AR丸ゴシック体E" panose="020F0909000000000000" pitchFamily="49" charset="-128"/>
              <a:ea typeface="AR丸ゴシック体E" panose="020F0909000000000000" pitchFamily="49" charset="-128"/>
            </a:endParaRPr>
          </a:p>
          <a:p>
            <a:r>
              <a:rPr lang="ja-JP" altLang="en-US" sz="2953" dirty="0">
                <a:latin typeface="AR丸ゴシック体E" panose="020F0909000000000000" pitchFamily="49" charset="-128"/>
                <a:ea typeface="AR丸ゴシック体E" panose="020F0909000000000000" pitchFamily="49" charset="-128"/>
              </a:rPr>
              <a:t>画一化</a:t>
            </a:r>
            <a:endParaRPr lang="en-US" altLang="ja-JP" sz="2953" dirty="0">
              <a:latin typeface="AR丸ゴシック体E" panose="020F0909000000000000" pitchFamily="49" charset="-128"/>
              <a:ea typeface="AR丸ゴシック体E" panose="020F0909000000000000" pitchFamily="49" charset="-128"/>
            </a:endParaRPr>
          </a:p>
          <a:p>
            <a:r>
              <a:rPr lang="ja-JP" altLang="en-US" sz="2953" dirty="0">
                <a:latin typeface="AR丸ゴシック体E" panose="020F0909000000000000" pitchFamily="49" charset="-128"/>
                <a:ea typeface="AR丸ゴシック体E" panose="020F0909000000000000" pitchFamily="49" charset="-128"/>
              </a:rPr>
              <a:t>生産性</a:t>
            </a:r>
            <a:endParaRPr lang="en-US" altLang="ja-JP" sz="2953" dirty="0">
              <a:latin typeface="AR丸ゴシック体E" panose="020F0909000000000000" pitchFamily="49" charset="-128"/>
              <a:ea typeface="AR丸ゴシック体E" panose="020F0909000000000000" pitchFamily="49" charset="-128"/>
            </a:endParaRPr>
          </a:p>
          <a:p>
            <a:r>
              <a:rPr lang="ja-JP" altLang="en-US" sz="2953" dirty="0">
                <a:latin typeface="AR丸ゴシック体E" panose="020F0909000000000000" pitchFamily="49" charset="-128"/>
                <a:ea typeface="AR丸ゴシック体E" panose="020F0909000000000000" pitchFamily="49" charset="-128"/>
              </a:rPr>
              <a:t>学力神話</a:t>
            </a:r>
            <a:endParaRPr lang="en-US" altLang="ja-JP" sz="2953" dirty="0">
              <a:latin typeface="AR丸ゴシック体E" panose="020F0909000000000000" pitchFamily="49" charset="-128"/>
              <a:ea typeface="AR丸ゴシック体E" panose="020F0909000000000000" pitchFamily="49" charset="-128"/>
            </a:endParaRPr>
          </a:p>
        </p:txBody>
      </p:sp>
      <p:sp>
        <p:nvSpPr>
          <p:cNvPr id="11" name="テキスト ボックス 10">
            <a:extLst>
              <a:ext uri="{FF2B5EF4-FFF2-40B4-BE49-F238E27FC236}">
                <a16:creationId xmlns:a16="http://schemas.microsoft.com/office/drawing/2014/main" id="{C8BA8F21-1220-49B7-A27D-9EF6110B7578}"/>
              </a:ext>
            </a:extLst>
          </p:cNvPr>
          <p:cNvSpPr txBox="1"/>
          <p:nvPr/>
        </p:nvSpPr>
        <p:spPr>
          <a:xfrm>
            <a:off x="8271369" y="5043999"/>
            <a:ext cx="2832827" cy="1001172"/>
          </a:xfrm>
          <a:prstGeom prst="rect">
            <a:avLst/>
          </a:prstGeom>
          <a:solidFill>
            <a:srgbClr val="FFFF00"/>
          </a:solidFill>
        </p:spPr>
        <p:txBody>
          <a:bodyPr wrap="none" rtlCol="0">
            <a:spAutoFit/>
          </a:bodyPr>
          <a:lstStyle/>
          <a:p>
            <a:r>
              <a:rPr lang="ja-JP" altLang="en-US" sz="2953" dirty="0">
                <a:latin typeface="AR丸ゴシック体E" panose="020F0909000000000000" pitchFamily="49" charset="-128"/>
                <a:ea typeface="AR丸ゴシック体E" panose="020F0909000000000000" pitchFamily="49" charset="-128"/>
              </a:rPr>
              <a:t>ＩＴ革命</a:t>
            </a:r>
            <a:endParaRPr lang="en-US" altLang="ja-JP" sz="2953" dirty="0">
              <a:latin typeface="AR丸ゴシック体E" panose="020F0909000000000000" pitchFamily="49" charset="-128"/>
              <a:ea typeface="AR丸ゴシック体E" panose="020F0909000000000000" pitchFamily="49" charset="-128"/>
            </a:endParaRPr>
          </a:p>
          <a:p>
            <a:r>
              <a:rPr lang="ja-JP" altLang="en-US" sz="2953" dirty="0">
                <a:latin typeface="AR丸ゴシック体E" panose="020F0909000000000000" pitchFamily="49" charset="-128"/>
                <a:ea typeface="AR丸ゴシック体E" panose="020F0909000000000000" pitchFamily="49" charset="-128"/>
              </a:rPr>
              <a:t>超グローバル化</a:t>
            </a:r>
            <a:endParaRPr lang="en-US" altLang="ja-JP" sz="2953" dirty="0">
              <a:latin typeface="AR丸ゴシック体E" panose="020F0909000000000000" pitchFamily="49" charset="-128"/>
              <a:ea typeface="AR丸ゴシック体E" panose="020F0909000000000000" pitchFamily="49" charset="-128"/>
            </a:endParaRPr>
          </a:p>
        </p:txBody>
      </p:sp>
      <p:sp>
        <p:nvSpPr>
          <p:cNvPr id="16" name="テキスト ボックス 15">
            <a:extLst>
              <a:ext uri="{FF2B5EF4-FFF2-40B4-BE49-F238E27FC236}">
                <a16:creationId xmlns:a16="http://schemas.microsoft.com/office/drawing/2014/main" id="{BD297F0C-6C7D-4097-90B8-0A90171B4CB0}"/>
              </a:ext>
            </a:extLst>
          </p:cNvPr>
          <p:cNvSpPr txBox="1"/>
          <p:nvPr/>
        </p:nvSpPr>
        <p:spPr>
          <a:xfrm>
            <a:off x="6053620" y="827837"/>
            <a:ext cx="6429909" cy="944746"/>
          </a:xfrm>
          <a:prstGeom prst="rect">
            <a:avLst/>
          </a:prstGeom>
          <a:solidFill>
            <a:srgbClr val="FFFF00"/>
          </a:solidFill>
        </p:spPr>
        <p:txBody>
          <a:bodyPr wrap="square" rtlCol="0">
            <a:spAutoFit/>
          </a:bodyPr>
          <a:lstStyle/>
          <a:p>
            <a:r>
              <a:rPr lang="ja-JP" altLang="en-US" sz="2339" b="1" dirty="0"/>
              <a:t>平成</a:t>
            </a:r>
            <a:r>
              <a:rPr lang="en-US" altLang="ja-JP" sz="2339" b="1" dirty="0"/>
              <a:t>10</a:t>
            </a:r>
            <a:r>
              <a:rPr lang="ja-JP" altLang="en-US" sz="2339" b="1" dirty="0"/>
              <a:t>年公示、</a:t>
            </a:r>
            <a:r>
              <a:rPr lang="en-US" altLang="ja-JP" sz="2339" b="1" dirty="0"/>
              <a:t>14</a:t>
            </a:r>
            <a:r>
              <a:rPr lang="ja-JP" altLang="en-US" sz="2339" b="1" dirty="0"/>
              <a:t>年（</a:t>
            </a:r>
            <a:r>
              <a:rPr lang="en-US" altLang="ja-JP" sz="2339" b="1" dirty="0"/>
              <a:t>2002</a:t>
            </a:r>
            <a:r>
              <a:rPr lang="ja-JP" altLang="en-US" sz="2339" b="1" dirty="0"/>
              <a:t>年）実施</a:t>
            </a:r>
            <a:endParaRPr lang="en-US" altLang="ja-JP" sz="2339" b="1" dirty="0"/>
          </a:p>
          <a:p>
            <a:r>
              <a:rPr lang="ja-JP" altLang="en-US" sz="3200" b="1" dirty="0"/>
              <a:t>「ゆとりの中で生きる力を育む」</a:t>
            </a:r>
          </a:p>
        </p:txBody>
      </p:sp>
      <p:sp>
        <p:nvSpPr>
          <p:cNvPr id="17" name="テキスト ボックス 16">
            <a:extLst>
              <a:ext uri="{FF2B5EF4-FFF2-40B4-BE49-F238E27FC236}">
                <a16:creationId xmlns:a16="http://schemas.microsoft.com/office/drawing/2014/main" id="{7BAA9D5D-AD28-4E18-B86B-7690239F30DE}"/>
              </a:ext>
            </a:extLst>
          </p:cNvPr>
          <p:cNvSpPr txBox="1"/>
          <p:nvPr/>
        </p:nvSpPr>
        <p:spPr>
          <a:xfrm rot="20206840">
            <a:off x="5714139" y="3067583"/>
            <a:ext cx="2078696" cy="452303"/>
          </a:xfrm>
          <a:prstGeom prst="rect">
            <a:avLst/>
          </a:prstGeom>
          <a:solidFill>
            <a:srgbClr val="FFD5D1"/>
          </a:solidFill>
        </p:spPr>
        <p:txBody>
          <a:bodyPr wrap="square" rtlCol="0">
            <a:spAutoFit/>
          </a:bodyPr>
          <a:lstStyle/>
          <a:p>
            <a:r>
              <a:rPr lang="ja-JP" altLang="en-US" sz="2339" b="1" dirty="0"/>
              <a:t>学力低下批判</a:t>
            </a:r>
          </a:p>
        </p:txBody>
      </p:sp>
      <p:sp>
        <p:nvSpPr>
          <p:cNvPr id="18" name="矢印: 右 17">
            <a:extLst>
              <a:ext uri="{FF2B5EF4-FFF2-40B4-BE49-F238E27FC236}">
                <a16:creationId xmlns:a16="http://schemas.microsoft.com/office/drawing/2014/main" id="{E605D840-97F1-44AF-8E3F-003AFD61B732}"/>
              </a:ext>
            </a:extLst>
          </p:cNvPr>
          <p:cNvSpPr/>
          <p:nvPr/>
        </p:nvSpPr>
        <p:spPr>
          <a:xfrm rot="20093955">
            <a:off x="7683237" y="2436661"/>
            <a:ext cx="540551" cy="544612"/>
          </a:xfrm>
          <a:prstGeom prst="rightArrow">
            <a:avLst>
              <a:gd name="adj1" fmla="val 50000"/>
              <a:gd name="adj2" fmla="val 75254"/>
            </a:avLst>
          </a:prstGeom>
          <a:solidFill>
            <a:srgbClr val="FFD5D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sp>
        <p:nvSpPr>
          <p:cNvPr id="19" name="矢印: 下 18">
            <a:extLst>
              <a:ext uri="{FF2B5EF4-FFF2-40B4-BE49-F238E27FC236}">
                <a16:creationId xmlns:a16="http://schemas.microsoft.com/office/drawing/2014/main" id="{35AD1972-030F-48C9-A9C2-FA11DDC8355C}"/>
              </a:ext>
            </a:extLst>
          </p:cNvPr>
          <p:cNvSpPr/>
          <p:nvPr/>
        </p:nvSpPr>
        <p:spPr>
          <a:xfrm>
            <a:off x="8134380" y="2124197"/>
            <a:ext cx="473864" cy="837435"/>
          </a:xfrm>
          <a:prstGeom prst="downArrow">
            <a:avLst>
              <a:gd name="adj1" fmla="val 50000"/>
              <a:gd name="adj2" fmla="val 58757"/>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a:p>
        </p:txBody>
      </p:sp>
      <p:sp>
        <p:nvSpPr>
          <p:cNvPr id="20" name="矢印: 右 19">
            <a:extLst>
              <a:ext uri="{FF2B5EF4-FFF2-40B4-BE49-F238E27FC236}">
                <a16:creationId xmlns:a16="http://schemas.microsoft.com/office/drawing/2014/main" id="{51EEA4F2-6D55-491A-9F67-6B0063F8837D}"/>
              </a:ext>
            </a:extLst>
          </p:cNvPr>
          <p:cNvSpPr/>
          <p:nvPr/>
        </p:nvSpPr>
        <p:spPr>
          <a:xfrm rot="20093955">
            <a:off x="7615958" y="1921614"/>
            <a:ext cx="2484951" cy="857687"/>
          </a:xfrm>
          <a:prstGeom prst="rightArrow">
            <a:avLst>
              <a:gd name="adj1" fmla="val 50000"/>
              <a:gd name="adj2" fmla="val 161129"/>
            </a:avLst>
          </a:prstGeom>
          <a:solidFill>
            <a:srgbClr val="FFD5D1">
              <a:alpha val="8784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cxnSp>
        <p:nvCxnSpPr>
          <p:cNvPr id="13" name="直線コネクタ 12">
            <a:extLst>
              <a:ext uri="{FF2B5EF4-FFF2-40B4-BE49-F238E27FC236}">
                <a16:creationId xmlns:a16="http://schemas.microsoft.com/office/drawing/2014/main" id="{AC2A5297-73C1-4E67-A437-B1AE49C38E2E}"/>
              </a:ext>
            </a:extLst>
          </p:cNvPr>
          <p:cNvCxnSpPr>
            <a:cxnSpLocks/>
          </p:cNvCxnSpPr>
          <p:nvPr/>
        </p:nvCxnSpPr>
        <p:spPr>
          <a:xfrm>
            <a:off x="8147187" y="442993"/>
            <a:ext cx="0" cy="778510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BF3E5255-BDCD-4F76-9B7E-0DB78DD400D7}"/>
              </a:ext>
            </a:extLst>
          </p:cNvPr>
          <p:cNvSpPr txBox="1"/>
          <p:nvPr/>
        </p:nvSpPr>
        <p:spPr>
          <a:xfrm>
            <a:off x="7946585" y="6202244"/>
            <a:ext cx="1582484" cy="1770998"/>
          </a:xfrm>
          <a:prstGeom prst="rect">
            <a:avLst/>
          </a:prstGeom>
          <a:solidFill>
            <a:srgbClr val="FFD5D1"/>
          </a:solidFill>
        </p:spPr>
        <p:txBody>
          <a:bodyPr wrap="none" rtlCol="0">
            <a:spAutoFit/>
          </a:bodyPr>
          <a:lstStyle/>
          <a:p>
            <a:r>
              <a:rPr lang="ja-JP" altLang="en-US" sz="2727" b="1" dirty="0">
                <a:latin typeface="AR丸ゴシック体E" panose="020F0909000000000000" pitchFamily="49" charset="-128"/>
                <a:ea typeface="AR丸ゴシック体E" panose="020F0909000000000000" pitchFamily="49" charset="-128"/>
              </a:rPr>
              <a:t>工業化</a:t>
            </a:r>
            <a:endParaRPr lang="en-US" altLang="ja-JP" sz="2727" b="1" dirty="0">
              <a:latin typeface="AR丸ゴシック体E" panose="020F0909000000000000" pitchFamily="49" charset="-128"/>
              <a:ea typeface="AR丸ゴシック体E" panose="020F0909000000000000" pitchFamily="49" charset="-128"/>
            </a:endParaRPr>
          </a:p>
          <a:p>
            <a:r>
              <a:rPr lang="ja-JP" altLang="en-US" sz="2727" b="1" dirty="0">
                <a:latin typeface="AR丸ゴシック体E" panose="020F0909000000000000" pitchFamily="49" charset="-128"/>
                <a:ea typeface="AR丸ゴシック体E" panose="020F0909000000000000" pitchFamily="49" charset="-128"/>
              </a:rPr>
              <a:t>画一化</a:t>
            </a:r>
            <a:endParaRPr lang="en-US" altLang="ja-JP" sz="2727" b="1" dirty="0">
              <a:latin typeface="AR丸ゴシック体E" panose="020F0909000000000000" pitchFamily="49" charset="-128"/>
              <a:ea typeface="AR丸ゴシック体E" panose="020F0909000000000000" pitchFamily="49" charset="-128"/>
            </a:endParaRPr>
          </a:p>
          <a:p>
            <a:r>
              <a:rPr lang="ja-JP" altLang="en-US" sz="2727" b="1" dirty="0">
                <a:latin typeface="AR丸ゴシック体E" panose="020F0909000000000000" pitchFamily="49" charset="-128"/>
                <a:ea typeface="AR丸ゴシック体E" panose="020F0909000000000000" pitchFamily="49" charset="-128"/>
              </a:rPr>
              <a:t>生産性</a:t>
            </a:r>
            <a:endParaRPr lang="en-US" altLang="ja-JP" sz="2727" b="1" dirty="0">
              <a:latin typeface="AR丸ゴシック体E" panose="020F0909000000000000" pitchFamily="49" charset="-128"/>
              <a:ea typeface="AR丸ゴシック体E" panose="020F0909000000000000" pitchFamily="49" charset="-128"/>
            </a:endParaRPr>
          </a:p>
          <a:p>
            <a:r>
              <a:rPr lang="ja-JP" altLang="en-US" sz="2727" b="1" dirty="0">
                <a:latin typeface="AR丸ゴシック体E" panose="020F0909000000000000" pitchFamily="49" charset="-128"/>
                <a:ea typeface="AR丸ゴシック体E" panose="020F0909000000000000" pitchFamily="49" charset="-128"/>
              </a:rPr>
              <a:t>学力神話</a:t>
            </a:r>
            <a:endParaRPr lang="en-US" altLang="ja-JP" sz="2727" b="1" dirty="0">
              <a:latin typeface="AR丸ゴシック体E" panose="020F0909000000000000" pitchFamily="49" charset="-128"/>
              <a:ea typeface="AR丸ゴシック体E" panose="020F0909000000000000" pitchFamily="49" charset="-128"/>
            </a:endParaRPr>
          </a:p>
        </p:txBody>
      </p:sp>
      <p:sp>
        <p:nvSpPr>
          <p:cNvPr id="22" name="テキスト ボックス 21">
            <a:extLst>
              <a:ext uri="{FF2B5EF4-FFF2-40B4-BE49-F238E27FC236}">
                <a16:creationId xmlns:a16="http://schemas.microsoft.com/office/drawing/2014/main" id="{A188DA7F-3D38-4E9B-AA06-36CDE67E0056}"/>
              </a:ext>
            </a:extLst>
          </p:cNvPr>
          <p:cNvSpPr txBox="1"/>
          <p:nvPr/>
        </p:nvSpPr>
        <p:spPr>
          <a:xfrm>
            <a:off x="9610909" y="6185101"/>
            <a:ext cx="1582484" cy="1770998"/>
          </a:xfrm>
          <a:prstGeom prst="rect">
            <a:avLst/>
          </a:prstGeom>
          <a:solidFill>
            <a:srgbClr val="FFD5D1"/>
          </a:solidFill>
        </p:spPr>
        <p:txBody>
          <a:bodyPr wrap="none" rtlCol="0">
            <a:spAutoFit/>
          </a:bodyPr>
          <a:lstStyle/>
          <a:p>
            <a:r>
              <a:rPr lang="ja-JP" altLang="en-US" sz="2727" b="1" dirty="0">
                <a:latin typeface="AR丸ゴシック体E" panose="020F0909000000000000" pitchFamily="49" charset="-128"/>
                <a:ea typeface="AR丸ゴシック体E" panose="020F0909000000000000" pitchFamily="49" charset="-128"/>
              </a:rPr>
              <a:t>工業化</a:t>
            </a:r>
            <a:endParaRPr lang="en-US" altLang="ja-JP" sz="2727" b="1" dirty="0">
              <a:latin typeface="AR丸ゴシック体E" panose="020F0909000000000000" pitchFamily="49" charset="-128"/>
              <a:ea typeface="AR丸ゴシック体E" panose="020F0909000000000000" pitchFamily="49" charset="-128"/>
            </a:endParaRPr>
          </a:p>
          <a:p>
            <a:r>
              <a:rPr lang="ja-JP" altLang="en-US" sz="2727" b="1" dirty="0">
                <a:latin typeface="AR丸ゴシック体E" panose="020F0909000000000000" pitchFamily="49" charset="-128"/>
                <a:ea typeface="AR丸ゴシック体E" panose="020F0909000000000000" pitchFamily="49" charset="-128"/>
              </a:rPr>
              <a:t>画一化</a:t>
            </a:r>
            <a:endParaRPr lang="en-US" altLang="ja-JP" sz="2727" b="1" dirty="0">
              <a:latin typeface="AR丸ゴシック体E" panose="020F0909000000000000" pitchFamily="49" charset="-128"/>
              <a:ea typeface="AR丸ゴシック体E" panose="020F0909000000000000" pitchFamily="49" charset="-128"/>
            </a:endParaRPr>
          </a:p>
          <a:p>
            <a:r>
              <a:rPr lang="ja-JP" altLang="en-US" sz="2727" b="1" dirty="0">
                <a:latin typeface="AR丸ゴシック体E" panose="020F0909000000000000" pitchFamily="49" charset="-128"/>
                <a:ea typeface="AR丸ゴシック体E" panose="020F0909000000000000" pitchFamily="49" charset="-128"/>
              </a:rPr>
              <a:t>生産性</a:t>
            </a:r>
            <a:endParaRPr lang="en-US" altLang="ja-JP" sz="2727" b="1" dirty="0">
              <a:latin typeface="AR丸ゴシック体E" panose="020F0909000000000000" pitchFamily="49" charset="-128"/>
              <a:ea typeface="AR丸ゴシック体E" panose="020F0909000000000000" pitchFamily="49" charset="-128"/>
            </a:endParaRPr>
          </a:p>
          <a:p>
            <a:r>
              <a:rPr lang="ja-JP" altLang="en-US" sz="2727" b="1" dirty="0">
                <a:latin typeface="AR丸ゴシック体E" panose="020F0909000000000000" pitchFamily="49" charset="-128"/>
                <a:ea typeface="AR丸ゴシック体E" panose="020F0909000000000000" pitchFamily="49" charset="-128"/>
              </a:rPr>
              <a:t>学力神話</a:t>
            </a:r>
            <a:endParaRPr lang="en-US" altLang="ja-JP" sz="2727" b="1" dirty="0">
              <a:latin typeface="AR丸ゴシック体E" panose="020F0909000000000000" pitchFamily="49" charset="-128"/>
              <a:ea typeface="AR丸ゴシック体E" panose="020F0909000000000000" pitchFamily="49" charset="-128"/>
            </a:endParaRPr>
          </a:p>
        </p:txBody>
      </p:sp>
      <p:sp>
        <p:nvSpPr>
          <p:cNvPr id="23" name="テキスト ボックス 22">
            <a:extLst>
              <a:ext uri="{FF2B5EF4-FFF2-40B4-BE49-F238E27FC236}">
                <a16:creationId xmlns:a16="http://schemas.microsoft.com/office/drawing/2014/main" id="{65C9D74A-24AB-4C9B-9917-A42392120057}"/>
              </a:ext>
            </a:extLst>
          </p:cNvPr>
          <p:cNvSpPr txBox="1"/>
          <p:nvPr/>
        </p:nvSpPr>
        <p:spPr>
          <a:xfrm>
            <a:off x="7871079" y="6161344"/>
            <a:ext cx="1776064" cy="1862048"/>
          </a:xfrm>
          <a:prstGeom prst="rect">
            <a:avLst/>
          </a:prstGeom>
          <a:noFill/>
        </p:spPr>
        <p:txBody>
          <a:bodyPr vert="eaVert" wrap="none" rtlCol="0">
            <a:spAutoFit/>
          </a:bodyPr>
          <a:lstStyle/>
          <a:p>
            <a:r>
              <a:rPr lang="ja-JP" altLang="en-US" sz="3447" b="1" dirty="0">
                <a:solidFill>
                  <a:srgbClr val="F50BDF"/>
                </a:solidFill>
                <a:highlight>
                  <a:srgbClr val="FFD5D1"/>
                </a:highlight>
              </a:rPr>
              <a:t>　　　</a:t>
            </a:r>
            <a:r>
              <a:rPr lang="ja-JP" altLang="en-US" sz="3447" b="1" dirty="0">
                <a:solidFill>
                  <a:srgbClr val="FFCCCC"/>
                </a:solidFill>
                <a:highlight>
                  <a:srgbClr val="FFD5D1"/>
                </a:highlight>
              </a:rPr>
              <a:t>・</a:t>
            </a:r>
            <a:endParaRPr lang="en-US" altLang="ja-JP" sz="3447" b="1" dirty="0">
              <a:solidFill>
                <a:srgbClr val="FFCCCC"/>
              </a:solidFill>
              <a:highlight>
                <a:srgbClr val="FFD5D1"/>
              </a:highlight>
            </a:endParaRPr>
          </a:p>
          <a:p>
            <a:r>
              <a:rPr lang="ja-JP" altLang="en-US" sz="3447" b="1" dirty="0">
                <a:highlight>
                  <a:srgbClr val="FFD5D1"/>
                </a:highlight>
              </a:rPr>
              <a:t>学力向上</a:t>
            </a:r>
            <a:endParaRPr lang="en-US" altLang="ja-JP" sz="3447" b="1" dirty="0">
              <a:highlight>
                <a:srgbClr val="FFD5D1"/>
              </a:highlight>
            </a:endParaRPr>
          </a:p>
          <a:p>
            <a:r>
              <a:rPr lang="ja-JP" altLang="en-US" sz="3447" b="1" dirty="0">
                <a:highlight>
                  <a:srgbClr val="FFD5D1"/>
                </a:highlight>
              </a:rPr>
              <a:t>　　　</a:t>
            </a:r>
            <a:r>
              <a:rPr lang="ja-JP" altLang="en-US" sz="3447" b="1" dirty="0">
                <a:solidFill>
                  <a:srgbClr val="FFCCCC"/>
                </a:solidFill>
                <a:highlight>
                  <a:srgbClr val="FFD5D1"/>
                </a:highlight>
              </a:rPr>
              <a:t>。</a:t>
            </a:r>
            <a:endParaRPr lang="en-US" altLang="ja-JP" sz="3447" b="1" dirty="0">
              <a:solidFill>
                <a:srgbClr val="FFCCCC"/>
              </a:solidFill>
              <a:highlight>
                <a:srgbClr val="FFD5D1"/>
              </a:highlight>
            </a:endParaRPr>
          </a:p>
        </p:txBody>
      </p:sp>
      <p:sp>
        <p:nvSpPr>
          <p:cNvPr id="24" name="テキスト ボックス 23">
            <a:extLst>
              <a:ext uri="{FF2B5EF4-FFF2-40B4-BE49-F238E27FC236}">
                <a16:creationId xmlns:a16="http://schemas.microsoft.com/office/drawing/2014/main" id="{3CACFD26-9956-4F2B-A642-061A4E2354AC}"/>
              </a:ext>
            </a:extLst>
          </p:cNvPr>
          <p:cNvSpPr txBox="1"/>
          <p:nvPr/>
        </p:nvSpPr>
        <p:spPr>
          <a:xfrm>
            <a:off x="9553019" y="6190548"/>
            <a:ext cx="1776064" cy="1862048"/>
          </a:xfrm>
          <a:prstGeom prst="rect">
            <a:avLst/>
          </a:prstGeom>
          <a:noFill/>
          <a:ln>
            <a:noFill/>
          </a:ln>
        </p:spPr>
        <p:txBody>
          <a:bodyPr vert="eaVert" wrap="none" rtlCol="0">
            <a:spAutoFit/>
          </a:bodyPr>
          <a:lstStyle/>
          <a:p>
            <a:r>
              <a:rPr lang="ja-JP" altLang="en-US" sz="3447" b="1" dirty="0">
                <a:solidFill>
                  <a:srgbClr val="F50BDF"/>
                </a:solidFill>
                <a:highlight>
                  <a:srgbClr val="FFD5D1"/>
                </a:highlight>
              </a:rPr>
              <a:t>　　　</a:t>
            </a:r>
            <a:r>
              <a:rPr lang="ja-JP" altLang="en-US" sz="3447" b="1" dirty="0">
                <a:solidFill>
                  <a:srgbClr val="FFCCCC"/>
                </a:solidFill>
                <a:highlight>
                  <a:srgbClr val="FFD5D1"/>
                </a:highlight>
              </a:rPr>
              <a:t>・</a:t>
            </a:r>
            <a:endParaRPr lang="en-US" altLang="ja-JP" sz="3447" b="1" dirty="0">
              <a:solidFill>
                <a:srgbClr val="FFCCCC"/>
              </a:solidFill>
              <a:highlight>
                <a:srgbClr val="FFD5D1"/>
              </a:highlight>
            </a:endParaRPr>
          </a:p>
          <a:p>
            <a:r>
              <a:rPr lang="ja-JP" altLang="en-US" sz="3447" b="1" dirty="0">
                <a:highlight>
                  <a:srgbClr val="FFD5D1"/>
                </a:highlight>
              </a:rPr>
              <a:t>学力向上</a:t>
            </a:r>
            <a:endParaRPr lang="en-US" altLang="ja-JP" sz="3447" b="1" dirty="0">
              <a:highlight>
                <a:srgbClr val="FFD5D1"/>
              </a:highlight>
            </a:endParaRPr>
          </a:p>
          <a:p>
            <a:r>
              <a:rPr lang="ja-JP" altLang="en-US" sz="3447" b="1" dirty="0">
                <a:highlight>
                  <a:srgbClr val="FFD5D1"/>
                </a:highlight>
              </a:rPr>
              <a:t>　　</a:t>
            </a:r>
            <a:r>
              <a:rPr lang="ja-JP" altLang="en-US" sz="3447" b="1" dirty="0">
                <a:solidFill>
                  <a:srgbClr val="FFCCCC"/>
                </a:solidFill>
                <a:highlight>
                  <a:srgbClr val="FFD5D1"/>
                </a:highlight>
              </a:rPr>
              <a:t>　。</a:t>
            </a:r>
            <a:endParaRPr lang="en-US" altLang="ja-JP" sz="3447" b="1" dirty="0">
              <a:solidFill>
                <a:srgbClr val="FFCCCC"/>
              </a:solidFill>
              <a:highlight>
                <a:srgbClr val="FFD5D1"/>
              </a:highlight>
            </a:endParaRPr>
          </a:p>
        </p:txBody>
      </p:sp>
      <p:grpSp>
        <p:nvGrpSpPr>
          <p:cNvPr id="15" name="グループ化 14">
            <a:extLst>
              <a:ext uri="{FF2B5EF4-FFF2-40B4-BE49-F238E27FC236}">
                <a16:creationId xmlns:a16="http://schemas.microsoft.com/office/drawing/2014/main" id="{F942E53C-B8C5-8FA8-80E8-012872ADCABA}"/>
              </a:ext>
            </a:extLst>
          </p:cNvPr>
          <p:cNvGrpSpPr/>
          <p:nvPr/>
        </p:nvGrpSpPr>
        <p:grpSpPr>
          <a:xfrm>
            <a:off x="7380016" y="-72679"/>
            <a:ext cx="3843787" cy="975480"/>
            <a:chOff x="6005657" y="-54510"/>
            <a:chExt cx="2882840" cy="731610"/>
          </a:xfrm>
        </p:grpSpPr>
        <p:sp>
          <p:nvSpPr>
            <p:cNvPr id="14" name="矢印: 右 13">
              <a:extLst>
                <a:ext uri="{FF2B5EF4-FFF2-40B4-BE49-F238E27FC236}">
                  <a16:creationId xmlns:a16="http://schemas.microsoft.com/office/drawing/2014/main" id="{412C4E3C-C806-8169-36CC-83B3E260316A}"/>
                </a:ext>
              </a:extLst>
            </p:cNvPr>
            <p:cNvSpPr/>
            <p:nvPr/>
          </p:nvSpPr>
          <p:spPr>
            <a:xfrm>
              <a:off x="6040621" y="-54510"/>
              <a:ext cx="2847876" cy="731610"/>
            </a:xfrm>
            <a:prstGeom prst="rightArrow">
              <a:avLst>
                <a:gd name="adj1" fmla="val 57352"/>
                <a:gd name="adj2" fmla="val 6654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12" name="テキスト ボックス 11">
              <a:extLst>
                <a:ext uri="{FF2B5EF4-FFF2-40B4-BE49-F238E27FC236}">
                  <a16:creationId xmlns:a16="http://schemas.microsoft.com/office/drawing/2014/main" id="{7E4BCCB2-52E7-E348-9068-5AA7F68DF82C}"/>
                </a:ext>
              </a:extLst>
            </p:cNvPr>
            <p:cNvSpPr txBox="1"/>
            <p:nvPr/>
          </p:nvSpPr>
          <p:spPr>
            <a:xfrm flipH="1">
              <a:off x="6005657" y="135256"/>
              <a:ext cx="2681140" cy="377075"/>
            </a:xfrm>
            <a:prstGeom prst="rect">
              <a:avLst/>
            </a:prstGeom>
            <a:noFill/>
          </p:spPr>
          <p:txBody>
            <a:bodyPr wrap="square" rtlCol="0">
              <a:spAutoFit/>
            </a:bodyPr>
            <a:lstStyle/>
            <a:p>
              <a:r>
                <a:rPr kumimoji="1" lang="ja-JP" altLang="en-US" sz="2667" dirty="0">
                  <a:latin typeface="AR P丸ゴシック体E" panose="020F0900000000000000" pitchFamily="50" charset="-128"/>
                  <a:ea typeface="AR P丸ゴシック体E" panose="020F0900000000000000" pitchFamily="50" charset="-128"/>
                </a:rPr>
                <a:t>アジア各国で教育改革</a:t>
              </a:r>
            </a:p>
          </p:txBody>
        </p:sp>
      </p:grpSp>
      <p:grpSp>
        <p:nvGrpSpPr>
          <p:cNvPr id="25" name="グループ化 24">
            <a:extLst>
              <a:ext uri="{FF2B5EF4-FFF2-40B4-BE49-F238E27FC236}">
                <a16:creationId xmlns:a16="http://schemas.microsoft.com/office/drawing/2014/main" id="{A1EBA097-6FBF-EAE3-FA59-92DBB8DD9796}"/>
              </a:ext>
            </a:extLst>
          </p:cNvPr>
          <p:cNvGrpSpPr/>
          <p:nvPr/>
        </p:nvGrpSpPr>
        <p:grpSpPr>
          <a:xfrm>
            <a:off x="7557167" y="7087743"/>
            <a:ext cx="4228641" cy="1094732"/>
            <a:chOff x="5723270" y="-54510"/>
            <a:chExt cx="3171481" cy="731610"/>
          </a:xfrm>
        </p:grpSpPr>
        <p:sp>
          <p:nvSpPr>
            <p:cNvPr id="26" name="矢印: 右 25">
              <a:extLst>
                <a:ext uri="{FF2B5EF4-FFF2-40B4-BE49-F238E27FC236}">
                  <a16:creationId xmlns:a16="http://schemas.microsoft.com/office/drawing/2014/main" id="{7C5F9D82-12E8-36B6-7CB3-E3A2D31C550F}"/>
                </a:ext>
              </a:extLst>
            </p:cNvPr>
            <p:cNvSpPr/>
            <p:nvPr/>
          </p:nvSpPr>
          <p:spPr>
            <a:xfrm>
              <a:off x="6046875" y="-54510"/>
              <a:ext cx="2847876" cy="731610"/>
            </a:xfrm>
            <a:prstGeom prst="rightArrow">
              <a:avLst>
                <a:gd name="adj1" fmla="val 57352"/>
                <a:gd name="adj2" fmla="val 66542"/>
              </a:avLst>
            </a:prstGeom>
            <a:solidFill>
              <a:srgbClr val="FED2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27" name="テキスト ボックス 26">
              <a:extLst>
                <a:ext uri="{FF2B5EF4-FFF2-40B4-BE49-F238E27FC236}">
                  <a16:creationId xmlns:a16="http://schemas.microsoft.com/office/drawing/2014/main" id="{F33F749D-793F-B89E-20B0-89C22602DEBC}"/>
                </a:ext>
              </a:extLst>
            </p:cNvPr>
            <p:cNvSpPr txBox="1"/>
            <p:nvPr/>
          </p:nvSpPr>
          <p:spPr>
            <a:xfrm flipH="1">
              <a:off x="5723270" y="81468"/>
              <a:ext cx="2847874" cy="390806"/>
            </a:xfrm>
            <a:prstGeom prst="rect">
              <a:avLst/>
            </a:prstGeom>
            <a:noFill/>
          </p:spPr>
          <p:txBody>
            <a:bodyPr wrap="squar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　　勉強しなさい！</a:t>
              </a:r>
            </a:p>
          </p:txBody>
        </p:sp>
      </p:grpSp>
      <p:sp>
        <p:nvSpPr>
          <p:cNvPr id="3" name="正方形/長方形 2">
            <a:extLst>
              <a:ext uri="{FF2B5EF4-FFF2-40B4-BE49-F238E27FC236}">
                <a16:creationId xmlns:a16="http://schemas.microsoft.com/office/drawing/2014/main" id="{D13D2F89-AE53-34B3-FDFA-7F45F4AD0443}"/>
              </a:ext>
            </a:extLst>
          </p:cNvPr>
          <p:cNvSpPr/>
          <p:nvPr/>
        </p:nvSpPr>
        <p:spPr>
          <a:xfrm>
            <a:off x="322730" y="2347722"/>
            <a:ext cx="4794180" cy="2343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6" name="テキスト ボックス 5">
            <a:extLst>
              <a:ext uri="{FF2B5EF4-FFF2-40B4-BE49-F238E27FC236}">
                <a16:creationId xmlns:a16="http://schemas.microsoft.com/office/drawing/2014/main" id="{744D6B14-3ACB-4DB3-86FF-1F9335414D77}"/>
              </a:ext>
            </a:extLst>
          </p:cNvPr>
          <p:cNvSpPr txBox="1"/>
          <p:nvPr/>
        </p:nvSpPr>
        <p:spPr>
          <a:xfrm rot="20145399">
            <a:off x="3705942" y="4802765"/>
            <a:ext cx="1683474" cy="452303"/>
          </a:xfrm>
          <a:prstGeom prst="rect">
            <a:avLst/>
          </a:prstGeom>
          <a:solidFill>
            <a:schemeClr val="accent1">
              <a:lumMod val="40000"/>
              <a:lumOff val="60000"/>
            </a:schemeClr>
          </a:solidFill>
        </p:spPr>
        <p:txBody>
          <a:bodyPr wrap="none" rtlCol="0">
            <a:spAutoFit/>
          </a:bodyPr>
          <a:lstStyle/>
          <a:p>
            <a:r>
              <a:rPr lang="ja-JP" altLang="en-US" sz="2339" dirty="0">
                <a:latin typeface="AR丸ゴシック体E" panose="020F0909000000000000" pitchFamily="49" charset="-128"/>
                <a:ea typeface="AR丸ゴシック体E" panose="020F0909000000000000" pitchFamily="49" charset="-128"/>
              </a:rPr>
              <a:t>弥生～江戸</a:t>
            </a:r>
          </a:p>
        </p:txBody>
      </p:sp>
      <p:cxnSp>
        <p:nvCxnSpPr>
          <p:cNvPr id="28" name="直線コネクタ 27">
            <a:extLst>
              <a:ext uri="{FF2B5EF4-FFF2-40B4-BE49-F238E27FC236}">
                <a16:creationId xmlns:a16="http://schemas.microsoft.com/office/drawing/2014/main" id="{9F2E65B3-7CCA-E48B-C72A-460094D0956C}"/>
              </a:ext>
            </a:extLst>
          </p:cNvPr>
          <p:cNvCxnSpPr>
            <a:cxnSpLocks/>
          </p:cNvCxnSpPr>
          <p:nvPr/>
        </p:nvCxnSpPr>
        <p:spPr>
          <a:xfrm>
            <a:off x="3461229" y="976806"/>
            <a:ext cx="0" cy="7077364"/>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ACF616F0-10A9-F0CE-ED4A-76DC2EBD187A}"/>
              </a:ext>
            </a:extLst>
          </p:cNvPr>
          <p:cNvCxnSpPr>
            <a:cxnSpLocks/>
          </p:cNvCxnSpPr>
          <p:nvPr/>
        </p:nvCxnSpPr>
        <p:spPr>
          <a:xfrm>
            <a:off x="5474547" y="949037"/>
            <a:ext cx="0" cy="7077364"/>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3CF4B2B9-363C-73DC-ED24-3EBD2F0EA4E5}"/>
              </a:ext>
            </a:extLst>
          </p:cNvPr>
          <p:cNvSpPr txBox="1"/>
          <p:nvPr/>
        </p:nvSpPr>
        <p:spPr>
          <a:xfrm>
            <a:off x="822534" y="8310868"/>
            <a:ext cx="1897286" cy="461665"/>
          </a:xfrm>
          <a:prstGeom prst="rect">
            <a:avLst/>
          </a:prstGeom>
          <a:noFill/>
        </p:spPr>
        <p:txBody>
          <a:bodyPr wrap="square" rtlCol="0">
            <a:spAutoFit/>
          </a:bodyPr>
          <a:lstStyle/>
          <a:p>
            <a:r>
              <a:rPr kumimoji="1" lang="ja-JP" altLang="en-US" sz="2400" spc="300" dirty="0">
                <a:latin typeface="AR P丸ゴシック体E" panose="020F0900000000000000" pitchFamily="50" charset="-128"/>
                <a:ea typeface="AR P丸ゴシック体E" panose="020F0900000000000000" pitchFamily="50" charset="-128"/>
              </a:rPr>
              <a:t>約</a:t>
            </a:r>
            <a:r>
              <a:rPr kumimoji="1" lang="en-US" altLang="ja-JP" sz="2400" spc="300" dirty="0">
                <a:latin typeface="AR P丸ゴシック体E" panose="020F0900000000000000" pitchFamily="50" charset="-128"/>
                <a:ea typeface="AR P丸ゴシック体E" panose="020F0900000000000000" pitchFamily="50" charset="-128"/>
              </a:rPr>
              <a:t>240</a:t>
            </a:r>
            <a:r>
              <a:rPr kumimoji="1" lang="ja-JP" altLang="en-US" sz="2400" spc="300" dirty="0">
                <a:latin typeface="AR P丸ゴシック体E" panose="020F0900000000000000" pitchFamily="50" charset="-128"/>
                <a:ea typeface="AR P丸ゴシック体E" panose="020F0900000000000000" pitchFamily="50" charset="-128"/>
              </a:rPr>
              <a:t>万年</a:t>
            </a:r>
            <a:endParaRPr kumimoji="1" lang="en-US" altLang="ja-JP" sz="2400" spc="300" dirty="0">
              <a:latin typeface="AR P丸ゴシック体E" panose="020F0900000000000000" pitchFamily="50" charset="-128"/>
              <a:ea typeface="AR P丸ゴシック体E" panose="020F0900000000000000" pitchFamily="50" charset="-128"/>
            </a:endParaRPr>
          </a:p>
        </p:txBody>
      </p:sp>
      <p:sp>
        <p:nvSpPr>
          <p:cNvPr id="31" name="テキスト ボックス 30">
            <a:extLst>
              <a:ext uri="{FF2B5EF4-FFF2-40B4-BE49-F238E27FC236}">
                <a16:creationId xmlns:a16="http://schemas.microsoft.com/office/drawing/2014/main" id="{79527E3D-74E0-CAFA-81B3-945F885B24A0}"/>
              </a:ext>
            </a:extLst>
          </p:cNvPr>
          <p:cNvSpPr txBox="1"/>
          <p:nvPr/>
        </p:nvSpPr>
        <p:spPr>
          <a:xfrm>
            <a:off x="3461229" y="8312798"/>
            <a:ext cx="1979971" cy="461665"/>
          </a:xfrm>
          <a:prstGeom prst="rect">
            <a:avLst/>
          </a:prstGeom>
          <a:no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約２１５０年間</a:t>
            </a:r>
            <a:endParaRPr kumimoji="1" lang="en-US" altLang="ja-JP" sz="2400" dirty="0">
              <a:latin typeface="AR P丸ゴシック体E" panose="020F0900000000000000" pitchFamily="50" charset="-128"/>
              <a:ea typeface="AR P丸ゴシック体E" panose="020F0900000000000000" pitchFamily="50" charset="-128"/>
            </a:endParaRPr>
          </a:p>
        </p:txBody>
      </p:sp>
      <p:sp>
        <p:nvSpPr>
          <p:cNvPr id="1024" name="テキスト ボックス 1023">
            <a:extLst>
              <a:ext uri="{FF2B5EF4-FFF2-40B4-BE49-F238E27FC236}">
                <a16:creationId xmlns:a16="http://schemas.microsoft.com/office/drawing/2014/main" id="{030CCA5D-1290-651C-4BED-E78F674A011D}"/>
              </a:ext>
            </a:extLst>
          </p:cNvPr>
          <p:cNvSpPr txBox="1"/>
          <p:nvPr/>
        </p:nvSpPr>
        <p:spPr>
          <a:xfrm>
            <a:off x="5871137" y="8312798"/>
            <a:ext cx="1979971" cy="461665"/>
          </a:xfrm>
          <a:prstGeom prst="rect">
            <a:avLst/>
          </a:prstGeom>
          <a:no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約１３０年間</a:t>
            </a:r>
            <a:endParaRPr kumimoji="1" lang="en-US" altLang="ja-JP" sz="2400" dirty="0">
              <a:latin typeface="AR P丸ゴシック体E" panose="020F0900000000000000" pitchFamily="50" charset="-128"/>
              <a:ea typeface="AR P丸ゴシック体E" panose="020F0900000000000000" pitchFamily="50" charset="-128"/>
            </a:endParaRPr>
          </a:p>
        </p:txBody>
      </p:sp>
      <p:sp>
        <p:nvSpPr>
          <p:cNvPr id="1025" name="テキスト ボックス 1024">
            <a:extLst>
              <a:ext uri="{FF2B5EF4-FFF2-40B4-BE49-F238E27FC236}">
                <a16:creationId xmlns:a16="http://schemas.microsoft.com/office/drawing/2014/main" id="{5EC2D9B1-94D7-2CC7-8434-FC8AA417AAB8}"/>
              </a:ext>
            </a:extLst>
          </p:cNvPr>
          <p:cNvSpPr txBox="1"/>
          <p:nvPr/>
        </p:nvSpPr>
        <p:spPr>
          <a:xfrm>
            <a:off x="8139087" y="8361221"/>
            <a:ext cx="1979971" cy="461665"/>
          </a:xfrm>
          <a:prstGeom prst="rect">
            <a:avLst/>
          </a:prstGeom>
          <a:no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約２０年間</a:t>
            </a:r>
            <a:endParaRPr kumimoji="1" lang="en-US" altLang="ja-JP" sz="24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230802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ppt_x"/>
                                          </p:val>
                                        </p:tav>
                                        <p:tav tm="100000">
                                          <p:val>
                                            <p:strVal val="#ppt_x"/>
                                          </p:val>
                                        </p:tav>
                                      </p:tavLst>
                                    </p:anim>
                                    <p:anim calcmode="lin" valueType="num">
                                      <p:cBhvr additive="base">
                                        <p:cTn id="41"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28"/>
                                        </p:tgtEl>
                                        <p:attrNameLst>
                                          <p:attrName>ppt_x</p:attrName>
                                        </p:attrNameLst>
                                      </p:cBhvr>
                                      <p:tavLst>
                                        <p:tav tm="0">
                                          <p:val>
                                            <p:strVal val="ppt_x"/>
                                          </p:val>
                                        </p:tav>
                                        <p:tav tm="100000">
                                          <p:val>
                                            <p:strVal val="ppt_x"/>
                                          </p:val>
                                        </p:tav>
                                      </p:tavLst>
                                    </p:anim>
                                    <p:anim calcmode="lin" valueType="num">
                                      <p:cBhvr additive="base">
                                        <p:cTn id="46" dur="500"/>
                                        <p:tgtEl>
                                          <p:spTgt spid="28"/>
                                        </p:tgtEl>
                                        <p:attrNameLst>
                                          <p:attrName>ppt_y</p:attrName>
                                        </p:attrNameLst>
                                      </p:cBhvr>
                                      <p:tavLst>
                                        <p:tav tm="0">
                                          <p:val>
                                            <p:strVal val="ppt_y"/>
                                          </p:val>
                                        </p:tav>
                                        <p:tav tm="100000">
                                          <p:val>
                                            <p:strVal val="1+ppt_h/2"/>
                                          </p:val>
                                        </p:tav>
                                      </p:tavLst>
                                    </p:anim>
                                    <p:set>
                                      <p:cBhvr>
                                        <p:cTn id="47" dur="1" fill="hold">
                                          <p:stCondLst>
                                            <p:cond delay="499"/>
                                          </p:stCondLst>
                                        </p:cTn>
                                        <p:tgtEl>
                                          <p:spTgt spid="2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42" presetClass="entr" presetSubtype="0" fill="hold" grpId="0" nodeType="afterEffect">
                                  <p:stCondLst>
                                    <p:cond delay="0"/>
                                  </p:stCondLst>
                                  <p:childTnLst>
                                    <p:set>
                                      <p:cBhvr>
                                        <p:cTn id="57" dur="1" fill="hold">
                                          <p:stCondLst>
                                            <p:cond delay="0"/>
                                          </p:stCondLst>
                                        </p:cTn>
                                        <p:tgtEl>
                                          <p:spTgt spid="1024"/>
                                        </p:tgtEl>
                                        <p:attrNameLst>
                                          <p:attrName>style.visibility</p:attrName>
                                        </p:attrNameLst>
                                      </p:cBhvr>
                                      <p:to>
                                        <p:strVal val="visible"/>
                                      </p:to>
                                    </p:set>
                                    <p:animEffect transition="in" filter="fade">
                                      <p:cBhvr>
                                        <p:cTn id="58" dur="1000"/>
                                        <p:tgtEl>
                                          <p:spTgt spid="1024"/>
                                        </p:tgtEl>
                                      </p:cBhvr>
                                    </p:animEffect>
                                    <p:anim calcmode="lin" valueType="num">
                                      <p:cBhvr>
                                        <p:cTn id="59" dur="1000" fill="hold"/>
                                        <p:tgtEl>
                                          <p:spTgt spid="1024"/>
                                        </p:tgtEl>
                                        <p:attrNameLst>
                                          <p:attrName>ppt_x</p:attrName>
                                        </p:attrNameLst>
                                      </p:cBhvr>
                                      <p:tavLst>
                                        <p:tav tm="0">
                                          <p:val>
                                            <p:strVal val="#ppt_x"/>
                                          </p:val>
                                        </p:tav>
                                        <p:tav tm="100000">
                                          <p:val>
                                            <p:strVal val="#ppt_x"/>
                                          </p:val>
                                        </p:tav>
                                      </p:tavLst>
                                    </p:anim>
                                    <p:anim calcmode="lin" valueType="num">
                                      <p:cBhvr>
                                        <p:cTn id="60" dur="1000" fill="hold"/>
                                        <p:tgtEl>
                                          <p:spTgt spid="102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1"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1000"/>
                                        <p:tgtEl>
                                          <p:spTgt spid="7"/>
                                        </p:tgtEl>
                                      </p:cBhvr>
                                    </p:animEffect>
                                    <p:anim calcmode="lin" valueType="num">
                                      <p:cBhvr>
                                        <p:cTn id="72" dur="1000" fill="hold"/>
                                        <p:tgtEl>
                                          <p:spTgt spid="7"/>
                                        </p:tgtEl>
                                        <p:attrNameLst>
                                          <p:attrName>ppt_x</p:attrName>
                                        </p:attrNameLst>
                                      </p:cBhvr>
                                      <p:tavLst>
                                        <p:tav tm="0">
                                          <p:val>
                                            <p:strVal val="#ppt_x"/>
                                          </p:val>
                                        </p:tav>
                                        <p:tav tm="100000">
                                          <p:val>
                                            <p:strVal val="#ppt_x"/>
                                          </p:val>
                                        </p:tav>
                                      </p:tavLst>
                                    </p:anim>
                                    <p:anim calcmode="lin" valueType="num">
                                      <p:cBhvr>
                                        <p:cTn id="73" dur="1000" fill="hold"/>
                                        <p:tgtEl>
                                          <p:spTgt spid="7"/>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42" presetClass="entr" presetSubtype="0" fill="hold" grpId="0" nodeType="afterEffect">
                                  <p:stCondLst>
                                    <p:cond delay="0"/>
                                  </p:stCondLst>
                                  <p:childTnLst>
                                    <p:set>
                                      <p:cBhvr>
                                        <p:cTn id="76" dur="1" fill="hold">
                                          <p:stCondLst>
                                            <p:cond delay="0"/>
                                          </p:stCondLst>
                                        </p:cTn>
                                        <p:tgtEl>
                                          <p:spTgt spid="1025"/>
                                        </p:tgtEl>
                                        <p:attrNameLst>
                                          <p:attrName>style.visibility</p:attrName>
                                        </p:attrNameLst>
                                      </p:cBhvr>
                                      <p:to>
                                        <p:strVal val="visible"/>
                                      </p:to>
                                    </p:set>
                                    <p:animEffect transition="in" filter="fade">
                                      <p:cBhvr>
                                        <p:cTn id="77" dur="1000"/>
                                        <p:tgtEl>
                                          <p:spTgt spid="1025"/>
                                        </p:tgtEl>
                                      </p:cBhvr>
                                    </p:animEffect>
                                    <p:anim calcmode="lin" valueType="num">
                                      <p:cBhvr>
                                        <p:cTn id="78" dur="1000" fill="hold"/>
                                        <p:tgtEl>
                                          <p:spTgt spid="1025"/>
                                        </p:tgtEl>
                                        <p:attrNameLst>
                                          <p:attrName>ppt_x</p:attrName>
                                        </p:attrNameLst>
                                      </p:cBhvr>
                                      <p:tavLst>
                                        <p:tav tm="0">
                                          <p:val>
                                            <p:strVal val="#ppt_x"/>
                                          </p:val>
                                        </p:tav>
                                        <p:tav tm="100000">
                                          <p:val>
                                            <p:strVal val="#ppt_x"/>
                                          </p:val>
                                        </p:tav>
                                      </p:tavLst>
                                    </p:anim>
                                    <p:anim calcmode="lin" valueType="num">
                                      <p:cBhvr>
                                        <p:cTn id="79" dur="1000" fill="hold"/>
                                        <p:tgtEl>
                                          <p:spTgt spid="1025"/>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xit" presetSubtype="4" fill="hold" nodeType="clickEffect">
                                  <p:stCondLst>
                                    <p:cond delay="0"/>
                                  </p:stCondLst>
                                  <p:childTnLst>
                                    <p:anim calcmode="lin" valueType="num">
                                      <p:cBhvr additive="base">
                                        <p:cTn id="83" dur="500"/>
                                        <p:tgtEl>
                                          <p:spTgt spid="29"/>
                                        </p:tgtEl>
                                        <p:attrNameLst>
                                          <p:attrName>ppt_x</p:attrName>
                                        </p:attrNameLst>
                                      </p:cBhvr>
                                      <p:tavLst>
                                        <p:tav tm="0">
                                          <p:val>
                                            <p:strVal val="ppt_x"/>
                                          </p:val>
                                        </p:tav>
                                        <p:tav tm="100000">
                                          <p:val>
                                            <p:strVal val="ppt_x"/>
                                          </p:val>
                                        </p:tav>
                                      </p:tavLst>
                                    </p:anim>
                                    <p:anim calcmode="lin" valueType="num">
                                      <p:cBhvr additive="base">
                                        <p:cTn id="84" dur="500"/>
                                        <p:tgtEl>
                                          <p:spTgt spid="29"/>
                                        </p:tgtEl>
                                        <p:attrNameLst>
                                          <p:attrName>ppt_y</p:attrName>
                                        </p:attrNameLst>
                                      </p:cBhvr>
                                      <p:tavLst>
                                        <p:tav tm="0">
                                          <p:val>
                                            <p:strVal val="ppt_y"/>
                                          </p:val>
                                        </p:tav>
                                        <p:tav tm="100000">
                                          <p:val>
                                            <p:strVal val="1+ppt_h/2"/>
                                          </p:val>
                                        </p:tav>
                                      </p:tavLst>
                                    </p:anim>
                                    <p:set>
                                      <p:cBhvr>
                                        <p:cTn id="85" dur="1" fill="hold">
                                          <p:stCondLst>
                                            <p:cond delay="499"/>
                                          </p:stCondLst>
                                        </p:cTn>
                                        <p:tgtEl>
                                          <p:spTgt spid="29"/>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1000"/>
                                        <p:tgtEl>
                                          <p:spTgt spid="9"/>
                                        </p:tgtEl>
                                      </p:cBhvr>
                                    </p:animEffect>
                                    <p:anim calcmode="lin" valueType="num">
                                      <p:cBhvr>
                                        <p:cTn id="91" dur="1000" fill="hold"/>
                                        <p:tgtEl>
                                          <p:spTgt spid="9"/>
                                        </p:tgtEl>
                                        <p:attrNameLst>
                                          <p:attrName>ppt_x</p:attrName>
                                        </p:attrNameLst>
                                      </p:cBhvr>
                                      <p:tavLst>
                                        <p:tav tm="0">
                                          <p:val>
                                            <p:strVal val="#ppt_x"/>
                                          </p:val>
                                        </p:tav>
                                        <p:tav tm="100000">
                                          <p:val>
                                            <p:strVal val="#ppt_x"/>
                                          </p:val>
                                        </p:tav>
                                      </p:tavLst>
                                    </p:anim>
                                    <p:anim calcmode="lin" valueType="num">
                                      <p:cBhvr>
                                        <p:cTn id="9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1000"/>
                                        <p:tgtEl>
                                          <p:spTgt spid="10"/>
                                        </p:tgtEl>
                                      </p:cBhvr>
                                    </p:animEffect>
                                    <p:anim calcmode="lin" valueType="num">
                                      <p:cBhvr>
                                        <p:cTn id="98" dur="1000" fill="hold"/>
                                        <p:tgtEl>
                                          <p:spTgt spid="10"/>
                                        </p:tgtEl>
                                        <p:attrNameLst>
                                          <p:attrName>ppt_x</p:attrName>
                                        </p:attrNameLst>
                                      </p:cBhvr>
                                      <p:tavLst>
                                        <p:tav tm="0">
                                          <p:val>
                                            <p:strVal val="#ppt_x"/>
                                          </p:val>
                                        </p:tav>
                                        <p:tav tm="100000">
                                          <p:val>
                                            <p:strVal val="#ppt_x"/>
                                          </p:val>
                                        </p:tav>
                                      </p:tavLst>
                                    </p:anim>
                                    <p:anim calcmode="lin" valueType="num">
                                      <p:cBhvr>
                                        <p:cTn id="9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fade">
                                      <p:cBhvr>
                                        <p:cTn id="104" dur="1000"/>
                                        <p:tgtEl>
                                          <p:spTgt spid="11"/>
                                        </p:tgtEl>
                                      </p:cBhvr>
                                    </p:animEffect>
                                    <p:anim calcmode="lin" valueType="num">
                                      <p:cBhvr>
                                        <p:cTn id="105" dur="1000" fill="hold"/>
                                        <p:tgtEl>
                                          <p:spTgt spid="11"/>
                                        </p:tgtEl>
                                        <p:attrNameLst>
                                          <p:attrName>ppt_x</p:attrName>
                                        </p:attrNameLst>
                                      </p:cBhvr>
                                      <p:tavLst>
                                        <p:tav tm="0">
                                          <p:val>
                                            <p:strVal val="#ppt_x"/>
                                          </p:val>
                                        </p:tav>
                                        <p:tav tm="100000">
                                          <p:val>
                                            <p:strVal val="#ppt_x"/>
                                          </p:val>
                                        </p:tav>
                                      </p:tavLst>
                                    </p:anim>
                                    <p:anim calcmode="lin" valueType="num">
                                      <p:cBhvr>
                                        <p:cTn id="10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1" fill="hold" nodeType="clickEffect">
                                  <p:stCondLst>
                                    <p:cond delay="0"/>
                                  </p:stCondLst>
                                  <p:childTnLst>
                                    <p:set>
                                      <p:cBhvr>
                                        <p:cTn id="110" dur="1" fill="hold">
                                          <p:stCondLst>
                                            <p:cond delay="0"/>
                                          </p:stCondLst>
                                        </p:cTn>
                                        <p:tgtEl>
                                          <p:spTgt spid="13"/>
                                        </p:tgtEl>
                                        <p:attrNameLst>
                                          <p:attrName>style.visibility</p:attrName>
                                        </p:attrNameLst>
                                      </p:cBhvr>
                                      <p:to>
                                        <p:strVal val="visible"/>
                                      </p:to>
                                    </p:set>
                                    <p:anim calcmode="lin" valueType="num">
                                      <p:cBhvr additive="base">
                                        <p:cTn id="111" dur="500" fill="hold"/>
                                        <p:tgtEl>
                                          <p:spTgt spid="13"/>
                                        </p:tgtEl>
                                        <p:attrNameLst>
                                          <p:attrName>ppt_x</p:attrName>
                                        </p:attrNameLst>
                                      </p:cBhvr>
                                      <p:tavLst>
                                        <p:tav tm="0">
                                          <p:val>
                                            <p:strVal val="#ppt_x"/>
                                          </p:val>
                                        </p:tav>
                                        <p:tav tm="100000">
                                          <p:val>
                                            <p:strVal val="#ppt_x"/>
                                          </p:val>
                                        </p:tav>
                                      </p:tavLst>
                                    </p:anim>
                                    <p:anim calcmode="lin" valueType="num">
                                      <p:cBhvr additive="base">
                                        <p:cTn id="1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xit" presetSubtype="4" fill="hold" nodeType="clickEffect">
                                  <p:stCondLst>
                                    <p:cond delay="0"/>
                                  </p:stCondLst>
                                  <p:childTnLst>
                                    <p:anim calcmode="lin" valueType="num">
                                      <p:cBhvr additive="base">
                                        <p:cTn id="116" dur="500"/>
                                        <p:tgtEl>
                                          <p:spTgt spid="13"/>
                                        </p:tgtEl>
                                        <p:attrNameLst>
                                          <p:attrName>ppt_x</p:attrName>
                                        </p:attrNameLst>
                                      </p:cBhvr>
                                      <p:tavLst>
                                        <p:tav tm="0">
                                          <p:val>
                                            <p:strVal val="ppt_x"/>
                                          </p:val>
                                        </p:tav>
                                        <p:tav tm="100000">
                                          <p:val>
                                            <p:strVal val="ppt_x"/>
                                          </p:val>
                                        </p:tav>
                                      </p:tavLst>
                                    </p:anim>
                                    <p:anim calcmode="lin" valueType="num">
                                      <p:cBhvr additive="base">
                                        <p:cTn id="117" dur="500"/>
                                        <p:tgtEl>
                                          <p:spTgt spid="13"/>
                                        </p:tgtEl>
                                        <p:attrNameLst>
                                          <p:attrName>ppt_y</p:attrName>
                                        </p:attrNameLst>
                                      </p:cBhvr>
                                      <p:tavLst>
                                        <p:tav tm="0">
                                          <p:val>
                                            <p:strVal val="ppt_y"/>
                                          </p:val>
                                        </p:tav>
                                        <p:tav tm="100000">
                                          <p:val>
                                            <p:strVal val="1+ppt_h/2"/>
                                          </p:val>
                                        </p:tav>
                                      </p:tavLst>
                                    </p:anim>
                                    <p:set>
                                      <p:cBhvr>
                                        <p:cTn id="118" dur="1" fill="hold">
                                          <p:stCondLst>
                                            <p:cond delay="499"/>
                                          </p:stCondLst>
                                        </p:cTn>
                                        <p:tgtEl>
                                          <p:spTgt spid="1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2" presetClass="entr" presetSubtype="1" fill="hold" grpId="0" nodeType="clickEffect">
                                  <p:stCondLst>
                                    <p:cond delay="0"/>
                                  </p:stCondLst>
                                  <p:childTnLst>
                                    <p:set>
                                      <p:cBhvr>
                                        <p:cTn id="122" dur="1" fill="hold">
                                          <p:stCondLst>
                                            <p:cond delay="0"/>
                                          </p:stCondLst>
                                        </p:cTn>
                                        <p:tgtEl>
                                          <p:spTgt spid="16"/>
                                        </p:tgtEl>
                                        <p:attrNameLst>
                                          <p:attrName>style.visibility</p:attrName>
                                        </p:attrNameLst>
                                      </p:cBhvr>
                                      <p:to>
                                        <p:strVal val="visible"/>
                                      </p:to>
                                    </p:set>
                                    <p:anim calcmode="lin" valueType="num">
                                      <p:cBhvr additive="base">
                                        <p:cTn id="123" dur="500" fill="hold"/>
                                        <p:tgtEl>
                                          <p:spTgt spid="16"/>
                                        </p:tgtEl>
                                        <p:attrNameLst>
                                          <p:attrName>ppt_x</p:attrName>
                                        </p:attrNameLst>
                                      </p:cBhvr>
                                      <p:tavLst>
                                        <p:tav tm="0">
                                          <p:val>
                                            <p:strVal val="#ppt_x"/>
                                          </p:val>
                                        </p:tav>
                                        <p:tav tm="100000">
                                          <p:val>
                                            <p:strVal val="#ppt_x"/>
                                          </p:val>
                                        </p:tav>
                                      </p:tavLst>
                                    </p:anim>
                                    <p:anim calcmode="lin" valueType="num">
                                      <p:cBhvr additive="base">
                                        <p:cTn id="124" dur="500" fill="hold"/>
                                        <p:tgtEl>
                                          <p:spTgt spid="16"/>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0"/>
                                  </p:stCondLst>
                                  <p:childTnLst>
                                    <p:set>
                                      <p:cBhvr>
                                        <p:cTn id="126" dur="1" fill="hold">
                                          <p:stCondLst>
                                            <p:cond delay="0"/>
                                          </p:stCondLst>
                                        </p:cTn>
                                        <p:tgtEl>
                                          <p:spTgt spid="19"/>
                                        </p:tgtEl>
                                        <p:attrNameLst>
                                          <p:attrName>style.visibility</p:attrName>
                                        </p:attrNameLst>
                                      </p:cBhvr>
                                      <p:to>
                                        <p:strVal val="visible"/>
                                      </p:to>
                                    </p:set>
                                    <p:anim calcmode="lin" valueType="num">
                                      <p:cBhvr additive="base">
                                        <p:cTn id="127" dur="500" fill="hold"/>
                                        <p:tgtEl>
                                          <p:spTgt spid="19"/>
                                        </p:tgtEl>
                                        <p:attrNameLst>
                                          <p:attrName>ppt_x</p:attrName>
                                        </p:attrNameLst>
                                      </p:cBhvr>
                                      <p:tavLst>
                                        <p:tav tm="0">
                                          <p:val>
                                            <p:strVal val="#ppt_x"/>
                                          </p:val>
                                        </p:tav>
                                        <p:tav tm="100000">
                                          <p:val>
                                            <p:strVal val="#ppt_x"/>
                                          </p:val>
                                        </p:tav>
                                      </p:tavLst>
                                    </p:anim>
                                    <p:anim calcmode="lin" valueType="num">
                                      <p:cBhvr additive="base">
                                        <p:cTn id="12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fade">
                                      <p:cBhvr>
                                        <p:cTn id="133" dur="1000"/>
                                        <p:tgtEl>
                                          <p:spTgt spid="17"/>
                                        </p:tgtEl>
                                      </p:cBhvr>
                                    </p:animEffect>
                                    <p:anim calcmode="lin" valueType="num">
                                      <p:cBhvr>
                                        <p:cTn id="134" dur="1000" fill="hold"/>
                                        <p:tgtEl>
                                          <p:spTgt spid="17"/>
                                        </p:tgtEl>
                                        <p:attrNameLst>
                                          <p:attrName>ppt_x</p:attrName>
                                        </p:attrNameLst>
                                      </p:cBhvr>
                                      <p:tavLst>
                                        <p:tav tm="0">
                                          <p:val>
                                            <p:strVal val="#ppt_x"/>
                                          </p:val>
                                        </p:tav>
                                        <p:tav tm="100000">
                                          <p:val>
                                            <p:strVal val="#ppt_x"/>
                                          </p:val>
                                        </p:tav>
                                      </p:tavLst>
                                    </p:anim>
                                    <p:anim calcmode="lin" valueType="num">
                                      <p:cBhvr>
                                        <p:cTn id="135" dur="1000" fill="hold"/>
                                        <p:tgtEl>
                                          <p:spTgt spid="17"/>
                                        </p:tgtEl>
                                        <p:attrNameLst>
                                          <p:attrName>ppt_y</p:attrName>
                                        </p:attrNameLst>
                                      </p:cBhvr>
                                      <p:tavLst>
                                        <p:tav tm="0">
                                          <p:val>
                                            <p:strVal val="#ppt_y+.1"/>
                                          </p:val>
                                        </p:tav>
                                        <p:tav tm="100000">
                                          <p:val>
                                            <p:strVal val="#ppt_y"/>
                                          </p:val>
                                        </p:tav>
                                      </p:tavLst>
                                    </p:anim>
                                  </p:childTnLst>
                                </p:cTn>
                              </p:par>
                              <p:par>
                                <p:cTn id="136" presetID="2" presetClass="entr" presetSubtype="12" fill="hold" grpId="0" nodeType="withEffect">
                                  <p:stCondLst>
                                    <p:cond delay="0"/>
                                  </p:stCondLst>
                                  <p:childTnLst>
                                    <p:set>
                                      <p:cBhvr>
                                        <p:cTn id="137" dur="1" fill="hold">
                                          <p:stCondLst>
                                            <p:cond delay="0"/>
                                          </p:stCondLst>
                                        </p:cTn>
                                        <p:tgtEl>
                                          <p:spTgt spid="18"/>
                                        </p:tgtEl>
                                        <p:attrNameLst>
                                          <p:attrName>style.visibility</p:attrName>
                                        </p:attrNameLst>
                                      </p:cBhvr>
                                      <p:to>
                                        <p:strVal val="visible"/>
                                      </p:to>
                                    </p:set>
                                    <p:anim calcmode="lin" valueType="num">
                                      <p:cBhvr additive="base">
                                        <p:cTn id="138" dur="500" fill="hold"/>
                                        <p:tgtEl>
                                          <p:spTgt spid="18"/>
                                        </p:tgtEl>
                                        <p:attrNameLst>
                                          <p:attrName>ppt_x</p:attrName>
                                        </p:attrNameLst>
                                      </p:cBhvr>
                                      <p:tavLst>
                                        <p:tav tm="0">
                                          <p:val>
                                            <p:strVal val="0-#ppt_w/2"/>
                                          </p:val>
                                        </p:tav>
                                        <p:tav tm="100000">
                                          <p:val>
                                            <p:strVal val="#ppt_x"/>
                                          </p:val>
                                        </p:tav>
                                      </p:tavLst>
                                    </p:anim>
                                    <p:anim calcmode="lin" valueType="num">
                                      <p:cBhvr additive="base">
                                        <p:cTn id="1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9" presetClass="exit" presetSubtype="0" fill="hold" grpId="1" nodeType="clickEffect">
                                  <p:stCondLst>
                                    <p:cond delay="0"/>
                                  </p:stCondLst>
                                  <p:childTnLst>
                                    <p:animEffect transition="out" filter="dissolve">
                                      <p:cBhvr>
                                        <p:cTn id="143" dur="2000"/>
                                        <p:tgtEl>
                                          <p:spTgt spid="16"/>
                                        </p:tgtEl>
                                      </p:cBhvr>
                                    </p:animEffect>
                                    <p:set>
                                      <p:cBhvr>
                                        <p:cTn id="144" dur="1" fill="hold">
                                          <p:stCondLst>
                                            <p:cond delay="1999"/>
                                          </p:stCondLst>
                                        </p:cTn>
                                        <p:tgtEl>
                                          <p:spTgt spid="16"/>
                                        </p:tgtEl>
                                        <p:attrNameLst>
                                          <p:attrName>style.visibility</p:attrName>
                                        </p:attrNameLst>
                                      </p:cBhvr>
                                      <p:to>
                                        <p:strVal val="hidden"/>
                                      </p:to>
                                    </p:set>
                                  </p:childTnLst>
                                </p:cTn>
                              </p:par>
                            </p:childTnLst>
                          </p:cTn>
                        </p:par>
                        <p:par>
                          <p:cTn id="145" fill="hold">
                            <p:stCondLst>
                              <p:cond delay="2000"/>
                            </p:stCondLst>
                            <p:childTnLst>
                              <p:par>
                                <p:cTn id="146" presetID="9" presetClass="exit" presetSubtype="0" fill="hold" grpId="1" nodeType="afterEffect">
                                  <p:stCondLst>
                                    <p:cond delay="0"/>
                                  </p:stCondLst>
                                  <p:childTnLst>
                                    <p:animEffect transition="out" filter="dissolve">
                                      <p:cBhvr>
                                        <p:cTn id="147" dur="3000"/>
                                        <p:tgtEl>
                                          <p:spTgt spid="19"/>
                                        </p:tgtEl>
                                      </p:cBhvr>
                                    </p:animEffect>
                                    <p:set>
                                      <p:cBhvr>
                                        <p:cTn id="148" dur="1" fill="hold">
                                          <p:stCondLst>
                                            <p:cond delay="2999"/>
                                          </p:stCondLst>
                                        </p:cTn>
                                        <p:tgtEl>
                                          <p:spTgt spid="19"/>
                                        </p:tgtEl>
                                        <p:attrNameLst>
                                          <p:attrName>style.visibility</p:attrName>
                                        </p:attrNameLst>
                                      </p:cBhvr>
                                      <p:to>
                                        <p:strVal val="hidden"/>
                                      </p:to>
                                    </p:set>
                                  </p:childTnLst>
                                </p:cTn>
                              </p:par>
                            </p:childTnLst>
                          </p:cTn>
                        </p:par>
                        <p:par>
                          <p:cTn id="149" fill="hold">
                            <p:stCondLst>
                              <p:cond delay="5000"/>
                            </p:stCondLst>
                            <p:childTnLst>
                              <p:par>
                                <p:cTn id="150" presetID="2" presetClass="entr" presetSubtype="12" fill="hold" grpId="0" nodeType="afterEffect">
                                  <p:stCondLst>
                                    <p:cond delay="1000"/>
                                  </p:stCondLst>
                                  <p:childTnLst>
                                    <p:set>
                                      <p:cBhvr>
                                        <p:cTn id="151" dur="1" fill="hold">
                                          <p:stCondLst>
                                            <p:cond delay="0"/>
                                          </p:stCondLst>
                                        </p:cTn>
                                        <p:tgtEl>
                                          <p:spTgt spid="20"/>
                                        </p:tgtEl>
                                        <p:attrNameLst>
                                          <p:attrName>style.visibility</p:attrName>
                                        </p:attrNameLst>
                                      </p:cBhvr>
                                      <p:to>
                                        <p:strVal val="visible"/>
                                      </p:to>
                                    </p:set>
                                    <p:anim calcmode="lin" valueType="num">
                                      <p:cBhvr additive="base">
                                        <p:cTn id="152" dur="500" fill="hold"/>
                                        <p:tgtEl>
                                          <p:spTgt spid="20"/>
                                        </p:tgtEl>
                                        <p:attrNameLst>
                                          <p:attrName>ppt_x</p:attrName>
                                        </p:attrNameLst>
                                      </p:cBhvr>
                                      <p:tavLst>
                                        <p:tav tm="0">
                                          <p:val>
                                            <p:strVal val="0-#ppt_w/2"/>
                                          </p:val>
                                        </p:tav>
                                        <p:tav tm="100000">
                                          <p:val>
                                            <p:strVal val="#ppt_x"/>
                                          </p:val>
                                        </p:tav>
                                      </p:tavLst>
                                    </p:anim>
                                    <p:anim calcmode="lin" valueType="num">
                                      <p:cBhvr additive="base">
                                        <p:cTn id="15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2" presetClass="entr" presetSubtype="8" fill="hold" grpId="0" nodeType="clickEffect">
                                  <p:stCondLst>
                                    <p:cond delay="0"/>
                                  </p:stCondLst>
                                  <p:childTnLst>
                                    <p:set>
                                      <p:cBhvr>
                                        <p:cTn id="157" dur="1" fill="hold">
                                          <p:stCondLst>
                                            <p:cond delay="0"/>
                                          </p:stCondLst>
                                        </p:cTn>
                                        <p:tgtEl>
                                          <p:spTgt spid="21"/>
                                        </p:tgtEl>
                                        <p:attrNameLst>
                                          <p:attrName>style.visibility</p:attrName>
                                        </p:attrNameLst>
                                      </p:cBhvr>
                                      <p:to>
                                        <p:strVal val="visible"/>
                                      </p:to>
                                    </p:set>
                                    <p:anim calcmode="lin" valueType="num">
                                      <p:cBhvr additive="base">
                                        <p:cTn id="158" dur="500" fill="hold"/>
                                        <p:tgtEl>
                                          <p:spTgt spid="21"/>
                                        </p:tgtEl>
                                        <p:attrNameLst>
                                          <p:attrName>ppt_x</p:attrName>
                                        </p:attrNameLst>
                                      </p:cBhvr>
                                      <p:tavLst>
                                        <p:tav tm="0">
                                          <p:val>
                                            <p:strVal val="0-#ppt_w/2"/>
                                          </p:val>
                                        </p:tav>
                                        <p:tav tm="100000">
                                          <p:val>
                                            <p:strVal val="#ppt_x"/>
                                          </p:val>
                                        </p:tav>
                                      </p:tavLst>
                                    </p:anim>
                                    <p:anim calcmode="lin" valueType="num">
                                      <p:cBhvr additive="base">
                                        <p:cTn id="159"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2" presetClass="entr" presetSubtype="8" fill="hold" grpId="0" nodeType="clickEffect">
                                  <p:stCondLst>
                                    <p:cond delay="0"/>
                                  </p:stCondLst>
                                  <p:childTnLst>
                                    <p:set>
                                      <p:cBhvr>
                                        <p:cTn id="163" dur="1" fill="hold">
                                          <p:stCondLst>
                                            <p:cond delay="0"/>
                                          </p:stCondLst>
                                        </p:cTn>
                                        <p:tgtEl>
                                          <p:spTgt spid="22"/>
                                        </p:tgtEl>
                                        <p:attrNameLst>
                                          <p:attrName>style.visibility</p:attrName>
                                        </p:attrNameLst>
                                      </p:cBhvr>
                                      <p:to>
                                        <p:strVal val="visible"/>
                                      </p:to>
                                    </p:set>
                                    <p:anim calcmode="lin" valueType="num">
                                      <p:cBhvr additive="base">
                                        <p:cTn id="164" dur="500" fill="hold"/>
                                        <p:tgtEl>
                                          <p:spTgt spid="22"/>
                                        </p:tgtEl>
                                        <p:attrNameLst>
                                          <p:attrName>ppt_x</p:attrName>
                                        </p:attrNameLst>
                                      </p:cBhvr>
                                      <p:tavLst>
                                        <p:tav tm="0">
                                          <p:val>
                                            <p:strVal val="0-#ppt_w/2"/>
                                          </p:val>
                                        </p:tav>
                                        <p:tav tm="100000">
                                          <p:val>
                                            <p:strVal val="#ppt_x"/>
                                          </p:val>
                                        </p:tav>
                                      </p:tavLst>
                                    </p:anim>
                                    <p:anim calcmode="lin" valueType="num">
                                      <p:cBhvr additive="base">
                                        <p:cTn id="165"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42" presetClass="entr" presetSubtype="0" fill="hold" grpId="0" nodeType="clickEffect">
                                  <p:stCondLst>
                                    <p:cond delay="0"/>
                                  </p:stCondLst>
                                  <p:childTnLst>
                                    <p:set>
                                      <p:cBhvr>
                                        <p:cTn id="169" dur="1" fill="hold">
                                          <p:stCondLst>
                                            <p:cond delay="0"/>
                                          </p:stCondLst>
                                        </p:cTn>
                                        <p:tgtEl>
                                          <p:spTgt spid="23"/>
                                        </p:tgtEl>
                                        <p:attrNameLst>
                                          <p:attrName>style.visibility</p:attrName>
                                        </p:attrNameLst>
                                      </p:cBhvr>
                                      <p:to>
                                        <p:strVal val="visible"/>
                                      </p:to>
                                    </p:set>
                                    <p:animEffect transition="in" filter="fade">
                                      <p:cBhvr>
                                        <p:cTn id="170" dur="1000"/>
                                        <p:tgtEl>
                                          <p:spTgt spid="23"/>
                                        </p:tgtEl>
                                      </p:cBhvr>
                                    </p:animEffect>
                                    <p:anim calcmode="lin" valueType="num">
                                      <p:cBhvr>
                                        <p:cTn id="171" dur="1000" fill="hold"/>
                                        <p:tgtEl>
                                          <p:spTgt spid="23"/>
                                        </p:tgtEl>
                                        <p:attrNameLst>
                                          <p:attrName>ppt_x</p:attrName>
                                        </p:attrNameLst>
                                      </p:cBhvr>
                                      <p:tavLst>
                                        <p:tav tm="0">
                                          <p:val>
                                            <p:strVal val="#ppt_x"/>
                                          </p:val>
                                        </p:tav>
                                        <p:tav tm="100000">
                                          <p:val>
                                            <p:strVal val="#ppt_x"/>
                                          </p:val>
                                        </p:tav>
                                      </p:tavLst>
                                    </p:anim>
                                    <p:anim calcmode="lin" valueType="num">
                                      <p:cBhvr>
                                        <p:cTn id="17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42" presetClass="entr" presetSubtype="0" fill="hold" grpId="0" nodeType="clickEffect">
                                  <p:stCondLst>
                                    <p:cond delay="0"/>
                                  </p:stCondLst>
                                  <p:childTnLst>
                                    <p:set>
                                      <p:cBhvr>
                                        <p:cTn id="176" dur="1" fill="hold">
                                          <p:stCondLst>
                                            <p:cond delay="0"/>
                                          </p:stCondLst>
                                        </p:cTn>
                                        <p:tgtEl>
                                          <p:spTgt spid="24"/>
                                        </p:tgtEl>
                                        <p:attrNameLst>
                                          <p:attrName>style.visibility</p:attrName>
                                        </p:attrNameLst>
                                      </p:cBhvr>
                                      <p:to>
                                        <p:strVal val="visible"/>
                                      </p:to>
                                    </p:set>
                                    <p:animEffect transition="in" filter="fade">
                                      <p:cBhvr>
                                        <p:cTn id="177" dur="1000"/>
                                        <p:tgtEl>
                                          <p:spTgt spid="24"/>
                                        </p:tgtEl>
                                      </p:cBhvr>
                                    </p:animEffect>
                                    <p:anim calcmode="lin" valueType="num">
                                      <p:cBhvr>
                                        <p:cTn id="178" dur="1000" fill="hold"/>
                                        <p:tgtEl>
                                          <p:spTgt spid="24"/>
                                        </p:tgtEl>
                                        <p:attrNameLst>
                                          <p:attrName>ppt_x</p:attrName>
                                        </p:attrNameLst>
                                      </p:cBhvr>
                                      <p:tavLst>
                                        <p:tav tm="0">
                                          <p:val>
                                            <p:strVal val="#ppt_x"/>
                                          </p:val>
                                        </p:tav>
                                        <p:tav tm="100000">
                                          <p:val>
                                            <p:strVal val="#ppt_x"/>
                                          </p:val>
                                        </p:tav>
                                      </p:tavLst>
                                    </p:anim>
                                    <p:anim calcmode="lin" valueType="num">
                                      <p:cBhvr>
                                        <p:cTn id="17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80" fill="hold">
                      <p:stCondLst>
                        <p:cond delay="indefinite"/>
                      </p:stCondLst>
                      <p:childTnLst>
                        <p:par>
                          <p:cTn id="181" fill="hold">
                            <p:stCondLst>
                              <p:cond delay="0"/>
                            </p:stCondLst>
                            <p:childTnLst>
                              <p:par>
                                <p:cTn id="182" presetID="2" presetClass="entr" presetSubtype="8" fill="hold" nodeType="clickEffect">
                                  <p:stCondLst>
                                    <p:cond delay="0"/>
                                  </p:stCondLst>
                                  <p:childTnLst>
                                    <p:set>
                                      <p:cBhvr>
                                        <p:cTn id="183" dur="1" fill="hold">
                                          <p:stCondLst>
                                            <p:cond delay="0"/>
                                          </p:stCondLst>
                                        </p:cTn>
                                        <p:tgtEl>
                                          <p:spTgt spid="15"/>
                                        </p:tgtEl>
                                        <p:attrNameLst>
                                          <p:attrName>style.visibility</p:attrName>
                                        </p:attrNameLst>
                                      </p:cBhvr>
                                      <p:to>
                                        <p:strVal val="visible"/>
                                      </p:to>
                                    </p:set>
                                    <p:anim calcmode="lin" valueType="num">
                                      <p:cBhvr additive="base">
                                        <p:cTn id="184" dur="2000" fill="hold"/>
                                        <p:tgtEl>
                                          <p:spTgt spid="15"/>
                                        </p:tgtEl>
                                        <p:attrNameLst>
                                          <p:attrName>ppt_x</p:attrName>
                                        </p:attrNameLst>
                                      </p:cBhvr>
                                      <p:tavLst>
                                        <p:tav tm="0">
                                          <p:val>
                                            <p:strVal val="0-#ppt_w/2"/>
                                          </p:val>
                                        </p:tav>
                                        <p:tav tm="100000">
                                          <p:val>
                                            <p:strVal val="#ppt_x"/>
                                          </p:val>
                                        </p:tav>
                                      </p:tavLst>
                                    </p:anim>
                                    <p:anim calcmode="lin" valueType="num">
                                      <p:cBhvr additive="base">
                                        <p:cTn id="185"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86" fill="hold">
                      <p:stCondLst>
                        <p:cond delay="indefinite"/>
                      </p:stCondLst>
                      <p:childTnLst>
                        <p:par>
                          <p:cTn id="187" fill="hold">
                            <p:stCondLst>
                              <p:cond delay="0"/>
                            </p:stCondLst>
                            <p:childTnLst>
                              <p:par>
                                <p:cTn id="188" presetID="2" presetClass="entr" presetSubtype="8" fill="hold" nodeType="clickEffect">
                                  <p:stCondLst>
                                    <p:cond delay="0"/>
                                  </p:stCondLst>
                                  <p:childTnLst>
                                    <p:set>
                                      <p:cBhvr>
                                        <p:cTn id="189" dur="1" fill="hold">
                                          <p:stCondLst>
                                            <p:cond delay="0"/>
                                          </p:stCondLst>
                                        </p:cTn>
                                        <p:tgtEl>
                                          <p:spTgt spid="25"/>
                                        </p:tgtEl>
                                        <p:attrNameLst>
                                          <p:attrName>style.visibility</p:attrName>
                                        </p:attrNameLst>
                                      </p:cBhvr>
                                      <p:to>
                                        <p:strVal val="visible"/>
                                      </p:to>
                                    </p:set>
                                    <p:anim calcmode="lin" valueType="num">
                                      <p:cBhvr additive="base">
                                        <p:cTn id="190" dur="2000" fill="hold"/>
                                        <p:tgtEl>
                                          <p:spTgt spid="25"/>
                                        </p:tgtEl>
                                        <p:attrNameLst>
                                          <p:attrName>ppt_x</p:attrName>
                                        </p:attrNameLst>
                                      </p:cBhvr>
                                      <p:tavLst>
                                        <p:tav tm="0">
                                          <p:val>
                                            <p:strVal val="0-#ppt_w/2"/>
                                          </p:val>
                                        </p:tav>
                                        <p:tav tm="100000">
                                          <p:val>
                                            <p:strVal val="#ppt_x"/>
                                          </p:val>
                                        </p:tav>
                                      </p:tavLst>
                                    </p:anim>
                                    <p:anim calcmode="lin" valueType="num">
                                      <p:cBhvr additive="base">
                                        <p:cTn id="191" dur="2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P spid="16" grpId="0" animBg="1"/>
      <p:bldP spid="16" grpId="1" animBg="1"/>
      <p:bldP spid="17" grpId="0" animBg="1"/>
      <p:bldP spid="18" grpId="0" animBg="1"/>
      <p:bldP spid="19" grpId="0" animBg="1"/>
      <p:bldP spid="19" grpId="1" animBg="1"/>
      <p:bldP spid="20" grpId="0" animBg="1"/>
      <p:bldP spid="21" grpId="0" animBg="1"/>
      <p:bldP spid="22" grpId="0" animBg="1"/>
      <p:bldP spid="23" grpId="0"/>
      <p:bldP spid="24" grpId="0"/>
      <p:bldP spid="3" grpId="0" animBg="1"/>
      <p:bldP spid="6" grpId="0" animBg="1"/>
      <p:bldP spid="30" grpId="0"/>
      <p:bldP spid="31" grpId="0"/>
      <p:bldP spid="1024" grpId="0"/>
      <p:bldP spid="10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8925" y="351692"/>
            <a:ext cx="11254153" cy="844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339"/>
          </a:p>
        </p:txBody>
      </p:sp>
      <p:sp>
        <p:nvSpPr>
          <p:cNvPr id="3" name="テキスト ボックス 2"/>
          <p:cNvSpPr txBox="1">
            <a:spLocks noChangeArrowheads="1"/>
          </p:cNvSpPr>
          <p:nvPr/>
        </p:nvSpPr>
        <p:spPr bwMode="auto">
          <a:xfrm>
            <a:off x="267453" y="1095365"/>
            <a:ext cx="12211417" cy="506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lang="ja-JP" altLang="en-US" sz="5333" b="1" u="sng" dirty="0">
                <a:latin typeface="AR丸ゴシック体E" panose="020F0909000000000000" pitchFamily="49" charset="-128"/>
                <a:ea typeface="AR丸ゴシック体E" panose="020F0909000000000000" pitchFamily="49" charset="-128"/>
              </a:rPr>
              <a:t>日本の学生はこの先</a:t>
            </a:r>
            <a:r>
              <a:rPr lang="ja-JP" altLang="en-US" sz="5333" b="1" u="sng" dirty="0">
                <a:solidFill>
                  <a:srgbClr val="FF0000"/>
                </a:solidFill>
                <a:highlight>
                  <a:srgbClr val="FFFF00"/>
                </a:highlight>
                <a:latin typeface="AR丸ゴシック体E" panose="020F0909000000000000" pitchFamily="49" charset="-128"/>
                <a:ea typeface="AR丸ゴシック体E" panose="020F0909000000000000" pitchFamily="49" charset="-128"/>
              </a:rPr>
              <a:t>「学力向上」で</a:t>
            </a:r>
            <a:endParaRPr lang="en-US" altLang="ja-JP" sz="5333" b="1" u="sng" dirty="0">
              <a:solidFill>
                <a:srgbClr val="FF0000"/>
              </a:solidFill>
              <a:highlight>
                <a:srgbClr val="FFFF00"/>
              </a:highlight>
              <a:latin typeface="AR丸ゴシック体E" panose="020F0909000000000000" pitchFamily="49" charset="-128"/>
              <a:ea typeface="AR丸ゴシック体E" panose="020F0909000000000000" pitchFamily="49" charset="-128"/>
            </a:endParaRPr>
          </a:p>
          <a:p>
            <a:pPr>
              <a:defRPr/>
            </a:pPr>
            <a:r>
              <a:rPr lang="ja-JP" altLang="en-US" sz="5333" b="1" u="sng" dirty="0">
                <a:solidFill>
                  <a:srgbClr val="FF0000"/>
                </a:solidFill>
                <a:latin typeface="AR丸ゴシック体E" panose="020F0909000000000000" pitchFamily="49" charset="-128"/>
                <a:ea typeface="AR丸ゴシック体E" panose="020F0909000000000000" pitchFamily="49" charset="-128"/>
              </a:rPr>
              <a:t>　世界を生きていける</a:t>
            </a:r>
            <a:r>
              <a:rPr lang="ja-JP" altLang="en-US" sz="5333" b="1" u="sng" dirty="0">
                <a:latin typeface="AR丸ゴシック体E" panose="020F0909000000000000" pitchFamily="49" charset="-128"/>
                <a:ea typeface="AR丸ゴシック体E" panose="020F0909000000000000" pitchFamily="49" charset="-128"/>
              </a:rPr>
              <a:t>のでしょうか？</a:t>
            </a:r>
            <a:endParaRPr lang="en-US" altLang="ja-JP" sz="5333" b="1" u="sng" dirty="0">
              <a:latin typeface="AR丸ゴシック体E" panose="020F0909000000000000" pitchFamily="49" charset="-128"/>
              <a:ea typeface="AR丸ゴシック体E" panose="020F0909000000000000" pitchFamily="49" charset="-128"/>
            </a:endParaRPr>
          </a:p>
          <a:p>
            <a:pPr>
              <a:defRPr/>
            </a:pPr>
            <a:endParaRPr lang="en-US" altLang="ja-JP" sz="4923" b="1" dirty="0"/>
          </a:p>
          <a:p>
            <a:pPr>
              <a:defRPr/>
            </a:pPr>
            <a:r>
              <a:rPr lang="ja-JP" altLang="en-US" sz="4923" b="1" dirty="0"/>
              <a:t>日本の</a:t>
            </a:r>
            <a:r>
              <a:rPr lang="ja-JP" altLang="en-US" sz="4923" b="1" dirty="0">
                <a:solidFill>
                  <a:srgbClr val="C00000"/>
                </a:solidFill>
                <a:latin typeface="HGP創英角ﾎﾟｯﾌﾟ体" panose="040B0A00000000000000" pitchFamily="50" charset="-128"/>
                <a:ea typeface="HGP創英角ﾎﾟｯﾌﾟ体" panose="040B0A00000000000000" pitchFamily="50" charset="-128"/>
              </a:rPr>
              <a:t>学校</a:t>
            </a:r>
            <a:r>
              <a:rPr lang="ja-JP" altLang="ja-JP" sz="4923" b="1" dirty="0">
                <a:solidFill>
                  <a:srgbClr val="C00000"/>
                </a:solidFill>
                <a:latin typeface="HGP創英角ﾎﾟｯﾌﾟ体" panose="040B0A00000000000000" pitchFamily="50" charset="-128"/>
                <a:ea typeface="HGP創英角ﾎﾟｯﾌﾟ体" panose="040B0A00000000000000" pitchFamily="50" charset="-128"/>
              </a:rPr>
              <a:t>教育</a:t>
            </a:r>
            <a:r>
              <a:rPr lang="ja-JP" altLang="en-US" sz="1969" b="1" dirty="0"/>
              <a:t>　</a:t>
            </a:r>
            <a:r>
              <a:rPr lang="ja-JP" altLang="en-US" sz="4923" b="1" dirty="0"/>
              <a:t>はこのままで</a:t>
            </a:r>
            <a:endParaRPr lang="en-US" altLang="ja-JP" sz="4923" b="1" dirty="0"/>
          </a:p>
          <a:p>
            <a:pPr>
              <a:defRPr/>
            </a:pPr>
            <a:r>
              <a:rPr lang="ja-JP" altLang="en-US" sz="4923" b="1" dirty="0"/>
              <a:t>良いのでしょうか。</a:t>
            </a:r>
            <a:endParaRPr lang="en-US" altLang="ja-JP" sz="4923" b="1" dirty="0"/>
          </a:p>
          <a:p>
            <a:pPr>
              <a:defRPr/>
            </a:pPr>
            <a:r>
              <a:rPr lang="ja-JP" altLang="en-US" sz="1969" b="1" dirty="0"/>
              <a:t>　　</a:t>
            </a:r>
            <a:endParaRPr lang="en-US" altLang="ja-JP" sz="1969" b="1" dirty="0"/>
          </a:p>
          <a:p>
            <a:pPr>
              <a:defRPr/>
            </a:pPr>
            <a:endParaRPr lang="ja-JP" altLang="en-US" sz="4923"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8925" y="351692"/>
            <a:ext cx="11254153" cy="844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339"/>
          </a:p>
        </p:txBody>
      </p:sp>
      <p:sp>
        <p:nvSpPr>
          <p:cNvPr id="3" name="テキスト ボックス 2"/>
          <p:cNvSpPr txBox="1">
            <a:spLocks noChangeArrowheads="1"/>
          </p:cNvSpPr>
          <p:nvPr/>
        </p:nvSpPr>
        <p:spPr bwMode="auto">
          <a:xfrm>
            <a:off x="911425" y="539552"/>
            <a:ext cx="11138724" cy="804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endParaRPr lang="en-US" altLang="ja-JP" sz="4923" b="1" dirty="0"/>
          </a:p>
          <a:p>
            <a:pPr>
              <a:defRPr/>
            </a:pPr>
            <a:r>
              <a:rPr lang="ja-JP" altLang="en-US" sz="4800" b="1" dirty="0"/>
              <a:t>日本の</a:t>
            </a:r>
            <a:r>
              <a:rPr lang="ja-JP" altLang="en-US" sz="4800" b="1" dirty="0">
                <a:solidFill>
                  <a:srgbClr val="C00000"/>
                </a:solidFill>
                <a:latin typeface="HGP創英角ﾎﾟｯﾌﾟ体" panose="040B0A00000000000000" pitchFamily="50" charset="-128"/>
                <a:ea typeface="HGP創英角ﾎﾟｯﾌﾟ体" panose="040B0A00000000000000" pitchFamily="50" charset="-128"/>
              </a:rPr>
              <a:t>学校</a:t>
            </a:r>
            <a:r>
              <a:rPr lang="ja-JP" altLang="ja-JP" sz="4800" b="1" dirty="0">
                <a:solidFill>
                  <a:srgbClr val="C00000"/>
                </a:solidFill>
                <a:latin typeface="HGP創英角ﾎﾟｯﾌﾟ体" panose="040B0A00000000000000" pitchFamily="50" charset="-128"/>
                <a:ea typeface="HGP創英角ﾎﾟｯﾌﾟ体" panose="040B0A00000000000000" pitchFamily="50" charset="-128"/>
              </a:rPr>
              <a:t>教育</a:t>
            </a:r>
            <a:r>
              <a:rPr lang="ja-JP" altLang="en-US" sz="4800" b="1" dirty="0"/>
              <a:t>　を変えるとしたら、</a:t>
            </a:r>
            <a:endParaRPr lang="en-US" altLang="ja-JP" sz="4800" b="1" dirty="0"/>
          </a:p>
          <a:p>
            <a:pPr>
              <a:defRPr/>
            </a:pPr>
            <a:r>
              <a:rPr lang="ja-JP" altLang="en-US" sz="1969" b="1" dirty="0"/>
              <a:t>　　</a:t>
            </a:r>
            <a:endParaRPr lang="en-US" altLang="ja-JP" sz="1969" b="1" dirty="0"/>
          </a:p>
          <a:p>
            <a:pPr>
              <a:defRPr/>
            </a:pPr>
            <a:r>
              <a:rPr lang="ja-JP" altLang="ja-JP" sz="4923" b="1" u="sng" dirty="0">
                <a:solidFill>
                  <a:schemeClr val="accent1">
                    <a:lumMod val="75000"/>
                  </a:schemeClr>
                </a:solidFill>
              </a:rPr>
              <a:t>どのように変え</a:t>
            </a:r>
            <a:r>
              <a:rPr lang="ja-JP" altLang="en-US" sz="4923" b="1" u="sng" dirty="0">
                <a:solidFill>
                  <a:schemeClr val="accent1">
                    <a:lumMod val="75000"/>
                  </a:schemeClr>
                </a:solidFill>
              </a:rPr>
              <a:t>たら良い</a:t>
            </a:r>
            <a:endParaRPr lang="en-US" altLang="ja-JP" sz="4923" b="1" u="sng" dirty="0">
              <a:solidFill>
                <a:schemeClr val="accent1">
                  <a:lumMod val="75000"/>
                </a:schemeClr>
              </a:solidFill>
            </a:endParaRPr>
          </a:p>
          <a:p>
            <a:pPr>
              <a:defRPr/>
            </a:pPr>
            <a:r>
              <a:rPr lang="ja-JP" altLang="en-US" sz="4923" b="1" dirty="0"/>
              <a:t>　　　　　　　　　　　　　　</a:t>
            </a:r>
            <a:r>
              <a:rPr lang="ja-JP" altLang="en-US" sz="4923" b="1" u="sng" dirty="0">
                <a:solidFill>
                  <a:schemeClr val="accent1">
                    <a:lumMod val="75000"/>
                  </a:schemeClr>
                </a:solidFill>
              </a:rPr>
              <a:t>のでしょうね。</a:t>
            </a:r>
            <a:endParaRPr lang="en-US" altLang="ja-JP" sz="4923" b="1" u="sng" dirty="0">
              <a:solidFill>
                <a:schemeClr val="accent1">
                  <a:lumMod val="75000"/>
                </a:schemeClr>
              </a:solidFill>
            </a:endParaRPr>
          </a:p>
          <a:p>
            <a:pPr>
              <a:defRPr/>
            </a:pPr>
            <a:endParaRPr lang="en-US" altLang="ja-JP" sz="4923" b="1" u="sng" dirty="0">
              <a:solidFill>
                <a:schemeClr val="accent1">
                  <a:lumMod val="75000"/>
                </a:schemeClr>
              </a:solidFill>
            </a:endParaRPr>
          </a:p>
          <a:p>
            <a:pPr>
              <a:defRPr/>
            </a:pPr>
            <a:endParaRPr lang="en-US" altLang="ja-JP" sz="1969" b="1" dirty="0"/>
          </a:p>
          <a:p>
            <a:pPr>
              <a:defRPr/>
            </a:pPr>
            <a:r>
              <a:rPr lang="ja-JP" altLang="en-US" sz="4923" b="1" dirty="0"/>
              <a:t>これからの時代に皆さんが重要だと思う</a:t>
            </a:r>
            <a:endParaRPr lang="en-US" altLang="ja-JP" sz="4923" b="1" dirty="0"/>
          </a:p>
          <a:p>
            <a:pPr>
              <a:defRPr/>
            </a:pPr>
            <a:r>
              <a:rPr lang="ja-JP" altLang="en-US" sz="4923" b="1" dirty="0"/>
              <a:t>教育改革の</a:t>
            </a:r>
            <a:r>
              <a:rPr lang="ja-JP" altLang="en-US" sz="4923" b="1" u="sng" dirty="0">
                <a:solidFill>
                  <a:srgbClr val="FF0000"/>
                </a:solidFill>
                <a:latin typeface="HGP創英角ﾎﾟｯﾌﾟ体" panose="040B0A00000000000000" pitchFamily="50" charset="-128"/>
                <a:ea typeface="HGP創英角ﾎﾟｯﾌﾟ体" panose="040B0A00000000000000" pitchFamily="50" charset="-128"/>
              </a:rPr>
              <a:t>キーワード</a:t>
            </a:r>
            <a:r>
              <a:rPr lang="ja-JP" altLang="en-US" sz="4923" b="1" dirty="0"/>
              <a:t>を レジュメの２に</a:t>
            </a:r>
            <a:endParaRPr lang="en-US" altLang="ja-JP" sz="4923" b="1" dirty="0"/>
          </a:p>
          <a:p>
            <a:pPr>
              <a:defRPr/>
            </a:pPr>
            <a:r>
              <a:rPr lang="ja-JP" altLang="en-US" sz="4923" b="1" dirty="0"/>
              <a:t>書いてください。（１分間でお願いします）</a:t>
            </a:r>
            <a:endParaRPr lang="en-US" altLang="ja-JP" sz="4923" b="1" dirty="0"/>
          </a:p>
          <a:p>
            <a:pPr>
              <a:defRPr/>
            </a:pPr>
            <a:endParaRPr lang="en-US" altLang="ja-JP" sz="3447" b="1" dirty="0"/>
          </a:p>
          <a:p>
            <a:pPr>
              <a:defRPr/>
            </a:pPr>
            <a:endParaRPr lang="ja-JP" altLang="en-US" sz="4923"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 calcmode="lin" valueType="num">
                                      <p:cBhvr additive="base">
                                        <p:cTn id="1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 calcmode="lin" valueType="num">
                                      <p:cBhvr additive="base">
                                        <p:cTn id="2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 calcmode="lin" valueType="num">
                                      <p:cBhvr additive="base">
                                        <p:cTn id="2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8925" y="351692"/>
            <a:ext cx="11254153" cy="844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339"/>
          </a:p>
        </p:txBody>
      </p:sp>
      <p:sp>
        <p:nvSpPr>
          <p:cNvPr id="3" name="テキスト ボックス 2"/>
          <p:cNvSpPr txBox="1">
            <a:spLocks noChangeArrowheads="1"/>
          </p:cNvSpPr>
          <p:nvPr/>
        </p:nvSpPr>
        <p:spPr bwMode="auto">
          <a:xfrm>
            <a:off x="911425" y="665058"/>
            <a:ext cx="11138724" cy="776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lang="ja-JP" altLang="en-US" sz="5333" b="1" u="sng" dirty="0">
                <a:solidFill>
                  <a:srgbClr val="FF0000"/>
                </a:solidFill>
                <a:latin typeface="AR丸ゴシック体E" panose="020F0909000000000000" pitchFamily="49" charset="-128"/>
                <a:ea typeface="AR丸ゴシック体E" panose="020F0909000000000000" pitchFamily="49" charset="-128"/>
              </a:rPr>
              <a:t>では、あなたの考えを</a:t>
            </a:r>
            <a:endParaRPr lang="en-US" altLang="ja-JP" sz="5333" b="1" u="sng" dirty="0">
              <a:solidFill>
                <a:srgbClr val="FF0000"/>
              </a:solidFill>
              <a:latin typeface="AR丸ゴシック体E" panose="020F0909000000000000" pitchFamily="49" charset="-128"/>
              <a:ea typeface="AR丸ゴシック体E" panose="020F0909000000000000" pitchFamily="49" charset="-128"/>
            </a:endParaRPr>
          </a:p>
          <a:p>
            <a:pPr>
              <a:defRPr/>
            </a:pPr>
            <a:endParaRPr lang="en-US" altLang="ja-JP" sz="5333" b="1" u="sng" dirty="0">
              <a:solidFill>
                <a:srgbClr val="FF0000"/>
              </a:solidFill>
              <a:latin typeface="AR丸ゴシック体E" panose="020F0909000000000000" pitchFamily="49" charset="-128"/>
              <a:ea typeface="AR丸ゴシック体E" panose="020F0909000000000000" pitchFamily="49" charset="-128"/>
            </a:endParaRPr>
          </a:p>
          <a:p>
            <a:pPr>
              <a:defRPr/>
            </a:pPr>
            <a:r>
              <a:rPr lang="ja-JP" altLang="en-US" sz="5333" b="1" u="sng" dirty="0">
                <a:solidFill>
                  <a:srgbClr val="FF0000"/>
                </a:solidFill>
                <a:latin typeface="AR丸ゴシック体E" panose="020F0909000000000000" pitchFamily="49" charset="-128"/>
                <a:ea typeface="AR丸ゴシック体E" panose="020F0909000000000000" pitchFamily="49" charset="-128"/>
              </a:rPr>
              <a:t>お近くの方と情報交流の時間です。</a:t>
            </a:r>
            <a:endParaRPr lang="en-US" altLang="ja-JP" sz="5333" b="1" u="sng" dirty="0">
              <a:solidFill>
                <a:srgbClr val="FF0000"/>
              </a:solidFill>
              <a:latin typeface="AR丸ゴシック体E" panose="020F0909000000000000" pitchFamily="49" charset="-128"/>
              <a:ea typeface="AR丸ゴシック体E" panose="020F0909000000000000" pitchFamily="49" charset="-128"/>
            </a:endParaRPr>
          </a:p>
          <a:p>
            <a:pPr>
              <a:defRPr/>
            </a:pPr>
            <a:endParaRPr lang="en-US" altLang="ja-JP" sz="4923" b="1" dirty="0"/>
          </a:p>
          <a:p>
            <a:pPr>
              <a:defRPr/>
            </a:pPr>
            <a:endParaRPr lang="en-US" altLang="ja-JP" sz="3200" b="1" dirty="0"/>
          </a:p>
          <a:p>
            <a:pPr>
              <a:defRPr/>
            </a:pPr>
            <a:endParaRPr lang="en-US" altLang="ja-JP" sz="1969" b="1" dirty="0"/>
          </a:p>
          <a:p>
            <a:pPr>
              <a:defRPr/>
            </a:pPr>
            <a:r>
              <a:rPr lang="ja-JP" altLang="en-US" sz="3447" b="1" dirty="0">
                <a:solidFill>
                  <a:schemeClr val="accent1">
                    <a:lumMod val="75000"/>
                  </a:schemeClr>
                </a:solidFill>
              </a:rPr>
              <a:t>　</a:t>
            </a:r>
            <a:r>
              <a:rPr lang="en-US" altLang="ja-JP" sz="3447" b="1" dirty="0">
                <a:solidFill>
                  <a:schemeClr val="accent1">
                    <a:lumMod val="75000"/>
                  </a:schemeClr>
                </a:solidFill>
              </a:rPr>
              <a:t>※</a:t>
            </a:r>
            <a:r>
              <a:rPr lang="ja-JP" altLang="en-US" sz="3447" b="1" dirty="0">
                <a:solidFill>
                  <a:schemeClr val="accent1">
                    <a:lumMod val="75000"/>
                  </a:schemeClr>
                </a:solidFill>
              </a:rPr>
              <a:t>　まずは、ご挨拶から・・・</a:t>
            </a:r>
            <a:endParaRPr lang="en-US" altLang="ja-JP" sz="3447" b="1" dirty="0">
              <a:solidFill>
                <a:schemeClr val="accent1">
                  <a:lumMod val="75000"/>
                </a:schemeClr>
              </a:solidFill>
            </a:endParaRPr>
          </a:p>
          <a:p>
            <a:pPr>
              <a:defRPr/>
            </a:pPr>
            <a:r>
              <a:rPr lang="ja-JP" altLang="en-US" sz="3447" b="1" dirty="0">
                <a:solidFill>
                  <a:schemeClr val="accent1">
                    <a:lumMod val="75000"/>
                  </a:schemeClr>
                </a:solidFill>
              </a:rPr>
              <a:t>　</a:t>
            </a:r>
            <a:r>
              <a:rPr lang="en-US" altLang="ja-JP" sz="3447" b="1" dirty="0">
                <a:solidFill>
                  <a:schemeClr val="accent1">
                    <a:lumMod val="75000"/>
                  </a:schemeClr>
                </a:solidFill>
              </a:rPr>
              <a:t>※</a:t>
            </a:r>
            <a:r>
              <a:rPr lang="ja-JP" altLang="en-US" sz="3447" b="1" dirty="0">
                <a:solidFill>
                  <a:schemeClr val="accent1">
                    <a:lumMod val="75000"/>
                  </a:schemeClr>
                </a:solidFill>
              </a:rPr>
              <a:t>　始めと終わりには・・・</a:t>
            </a:r>
            <a:endParaRPr lang="en-US" altLang="ja-JP" sz="3447" b="1" dirty="0">
              <a:solidFill>
                <a:schemeClr val="accent1">
                  <a:lumMod val="75000"/>
                </a:schemeClr>
              </a:solidFill>
            </a:endParaRPr>
          </a:p>
          <a:p>
            <a:pPr>
              <a:defRPr/>
            </a:pPr>
            <a:endParaRPr lang="en-US" altLang="ja-JP" sz="1600" b="1" dirty="0">
              <a:solidFill>
                <a:schemeClr val="accent1">
                  <a:lumMod val="75000"/>
                </a:schemeClr>
              </a:solidFill>
            </a:endParaRPr>
          </a:p>
          <a:p>
            <a:pPr>
              <a:defRPr/>
            </a:pPr>
            <a:r>
              <a:rPr lang="ja-JP" altLang="en-US" sz="3447" b="1" dirty="0">
                <a:solidFill>
                  <a:schemeClr val="accent1">
                    <a:lumMod val="75000"/>
                  </a:schemeClr>
                </a:solidFill>
              </a:rPr>
              <a:t>　「お願いしま～す！」　・・・・　「ありがとうございました！」</a:t>
            </a:r>
            <a:endParaRPr lang="en-US" altLang="ja-JP" sz="3447" b="1" dirty="0">
              <a:solidFill>
                <a:schemeClr val="accent1">
                  <a:lumMod val="75000"/>
                </a:schemeClr>
              </a:solidFill>
            </a:endParaRPr>
          </a:p>
          <a:p>
            <a:pPr>
              <a:defRPr/>
            </a:pPr>
            <a:endParaRPr lang="en-US" altLang="ja-JP" sz="3447" b="1" dirty="0">
              <a:solidFill>
                <a:schemeClr val="accent1">
                  <a:lumMod val="75000"/>
                </a:schemeClr>
              </a:solidFill>
            </a:endParaRPr>
          </a:p>
          <a:p>
            <a:pPr>
              <a:defRPr/>
            </a:pPr>
            <a:endParaRPr lang="en-US" altLang="ja-JP" sz="3447" b="1" dirty="0">
              <a:solidFill>
                <a:schemeClr val="accent1">
                  <a:lumMod val="75000"/>
                </a:schemeClr>
              </a:solidFill>
            </a:endParaRPr>
          </a:p>
          <a:p>
            <a:pPr>
              <a:defRPr/>
            </a:pPr>
            <a:endParaRPr lang="ja-JP" altLang="en-US" sz="4923" dirty="0"/>
          </a:p>
        </p:txBody>
      </p:sp>
    </p:spTree>
    <p:extLst>
      <p:ext uri="{BB962C8B-B14F-4D97-AF65-F5344CB8AC3E}">
        <p14:creationId xmlns:p14="http://schemas.microsoft.com/office/powerpoint/2010/main" val="787118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EDA0FCC-92AD-4C8E-B532-C61FB9FC2DCD}"/>
              </a:ext>
            </a:extLst>
          </p:cNvPr>
          <p:cNvSpPr txBox="1"/>
          <p:nvPr/>
        </p:nvSpPr>
        <p:spPr>
          <a:xfrm flipH="1">
            <a:off x="547967" y="642462"/>
            <a:ext cx="11418797" cy="7859075"/>
          </a:xfrm>
          <a:prstGeom prst="rect">
            <a:avLst/>
          </a:prstGeom>
          <a:noFill/>
        </p:spPr>
        <p:txBody>
          <a:bodyPr wrap="square" rtlCol="0">
            <a:spAutoFit/>
          </a:bodyPr>
          <a:lstStyle/>
          <a:p>
            <a:r>
              <a:rPr lang="ja-JP" altLang="en-US" sz="3939" dirty="0">
                <a:highlight>
                  <a:srgbClr val="FFFF00"/>
                </a:highlight>
                <a:latin typeface="AR丸ゴシック体E" panose="020F0909000000000000" pitchFamily="49" charset="-128"/>
                <a:ea typeface="AR丸ゴシック体E" panose="020F0909000000000000" pitchFamily="49" charset="-128"/>
              </a:rPr>
              <a:t>さて、国レベルではどう考えているのでしょう</a:t>
            </a:r>
            <a:endParaRPr lang="en-US" altLang="ja-JP" sz="3939" dirty="0">
              <a:highlight>
                <a:srgbClr val="FFFF00"/>
              </a:highlight>
              <a:latin typeface="AR丸ゴシック体E" panose="020F0909000000000000" pitchFamily="49" charset="-128"/>
              <a:ea typeface="AR丸ゴシック体E" panose="020F0909000000000000" pitchFamily="49" charset="-128"/>
            </a:endParaRPr>
          </a:p>
          <a:p>
            <a:endParaRPr lang="en-US" altLang="ja-JP" sz="3939" dirty="0">
              <a:highlight>
                <a:srgbClr val="FFFF00"/>
              </a:highlight>
              <a:latin typeface="AR丸ゴシック体E" panose="020F0909000000000000" pitchFamily="49" charset="-128"/>
              <a:ea typeface="AR丸ゴシック体E" panose="020F0909000000000000" pitchFamily="49" charset="-128"/>
            </a:endParaRPr>
          </a:p>
          <a:p>
            <a:r>
              <a:rPr lang="ja-JP" altLang="en-US" sz="3939" dirty="0">
                <a:highlight>
                  <a:srgbClr val="FFFF00"/>
                </a:highlight>
                <a:latin typeface="AR丸ゴシック体E" panose="020F0909000000000000" pitchFamily="49" charset="-128"/>
                <a:ea typeface="AR丸ゴシック体E" panose="020F0909000000000000" pitchFamily="49" charset="-128"/>
              </a:rPr>
              <a:t>学習指導要領もチェックしますよ。</a:t>
            </a:r>
            <a:endParaRPr lang="en-US" altLang="ja-JP" sz="3939" dirty="0">
              <a:highlight>
                <a:srgbClr val="FFFF00"/>
              </a:highlight>
              <a:latin typeface="AR丸ゴシック体E" panose="020F0909000000000000" pitchFamily="49" charset="-128"/>
              <a:ea typeface="AR丸ゴシック体E" panose="020F0909000000000000" pitchFamily="49" charset="-128"/>
            </a:endParaRPr>
          </a:p>
          <a:p>
            <a:endParaRPr lang="en-US" altLang="ja-JP" sz="3939" dirty="0">
              <a:highlight>
                <a:srgbClr val="FFFF00"/>
              </a:highlight>
              <a:latin typeface="AR丸ゴシック体E" panose="020F0909000000000000" pitchFamily="49" charset="-128"/>
              <a:ea typeface="AR丸ゴシック体E" panose="020F0909000000000000" pitchFamily="49" charset="-128"/>
            </a:endParaRPr>
          </a:p>
          <a:p>
            <a:r>
              <a:rPr lang="ja-JP" altLang="en-US" sz="3939" dirty="0">
                <a:highlight>
                  <a:srgbClr val="FFFF00"/>
                </a:highlight>
                <a:latin typeface="AR丸ゴシック体E" panose="020F0909000000000000" pitchFamily="49" charset="-128"/>
                <a:ea typeface="AR丸ゴシック体E" panose="020F0909000000000000" pitchFamily="49" charset="-128"/>
              </a:rPr>
              <a:t>学習指導要領が全てではありません。だって</a:t>
            </a:r>
            <a:r>
              <a:rPr lang="en-US" altLang="ja-JP" sz="3939" dirty="0">
                <a:highlight>
                  <a:srgbClr val="FFFF00"/>
                </a:highlight>
                <a:latin typeface="AR丸ゴシック体E" panose="020F0909000000000000" pitchFamily="49" charset="-128"/>
                <a:ea typeface="AR丸ゴシック体E" panose="020F0909000000000000" pitchFamily="49" charset="-128"/>
              </a:rPr>
              <a:t>…</a:t>
            </a:r>
            <a:r>
              <a:rPr lang="ja-JP" altLang="en-US" sz="3939" dirty="0">
                <a:highlight>
                  <a:srgbClr val="FFFF00"/>
                </a:highlight>
                <a:latin typeface="AR丸ゴシック体E" panose="020F0909000000000000" pitchFamily="49" charset="-128"/>
                <a:ea typeface="AR丸ゴシック体E" panose="020F0909000000000000" pitchFamily="49" charset="-128"/>
              </a:rPr>
              <a:t>、</a:t>
            </a:r>
            <a:endParaRPr lang="en-US" altLang="ja-JP" sz="3939" dirty="0">
              <a:highlight>
                <a:srgbClr val="FFFF00"/>
              </a:highlight>
              <a:latin typeface="AR丸ゴシック体E" panose="020F0909000000000000" pitchFamily="49" charset="-128"/>
              <a:ea typeface="AR丸ゴシック体E" panose="020F0909000000000000" pitchFamily="49" charset="-128"/>
            </a:endParaRPr>
          </a:p>
          <a:p>
            <a:endParaRPr lang="en-US" altLang="ja-JP" sz="3939" dirty="0">
              <a:highlight>
                <a:srgbClr val="FFFF00"/>
              </a:highlight>
              <a:latin typeface="AR丸ゴシック体E" panose="020F0909000000000000" pitchFamily="49" charset="-128"/>
              <a:ea typeface="AR丸ゴシック体E" panose="020F0909000000000000" pitchFamily="49" charset="-128"/>
            </a:endParaRPr>
          </a:p>
          <a:p>
            <a:r>
              <a:rPr kumimoji="1" lang="ja-JP" altLang="en-US" sz="3939" dirty="0">
                <a:latin typeface="AR丸ゴシック体E" panose="020F0909000000000000" pitchFamily="49" charset="-128"/>
                <a:ea typeface="AR丸ゴシック体E" panose="020F0909000000000000" pitchFamily="49" charset="-128"/>
              </a:rPr>
              <a:t>前文と総則を見ていきましょう。</a:t>
            </a:r>
            <a:endParaRPr kumimoji="1" lang="en-US" altLang="ja-JP" sz="3939" dirty="0">
              <a:latin typeface="AR丸ゴシック体E" panose="020F0909000000000000" pitchFamily="49" charset="-128"/>
              <a:ea typeface="AR丸ゴシック体E" panose="020F0909000000000000" pitchFamily="49" charset="-128"/>
            </a:endParaRPr>
          </a:p>
          <a:p>
            <a:endParaRPr lang="en-US" altLang="ja-JP" sz="3939" dirty="0">
              <a:latin typeface="AR丸ゴシック体E" panose="020F0909000000000000" pitchFamily="49" charset="-128"/>
              <a:ea typeface="AR丸ゴシック体E" panose="020F0909000000000000" pitchFamily="49" charset="-128"/>
            </a:endParaRPr>
          </a:p>
          <a:p>
            <a:r>
              <a:rPr lang="ja-JP" altLang="en-US" sz="3939" dirty="0">
                <a:latin typeface="AR丸ゴシック体E" panose="020F0909000000000000" pitchFamily="49" charset="-128"/>
                <a:ea typeface="AR丸ゴシック体E" panose="020F0909000000000000" pitchFamily="49" charset="-128"/>
              </a:rPr>
              <a:t>先程、</a:t>
            </a:r>
            <a:r>
              <a:rPr lang="ja-JP" altLang="en-US" sz="3939" u="sng" dirty="0">
                <a:latin typeface="AR丸ゴシック体E" panose="020F0909000000000000" pitchFamily="49" charset="-128"/>
                <a:ea typeface="AR丸ゴシック体E" panose="020F0909000000000000" pitchFamily="49" charset="-128"/>
              </a:rPr>
              <a:t>皆さんが考えたこと、重要と思ったこと</a:t>
            </a:r>
            <a:r>
              <a:rPr lang="ja-JP" altLang="en-US" sz="3939" dirty="0">
                <a:latin typeface="AR丸ゴシック体E" panose="020F0909000000000000" pitchFamily="49" charset="-128"/>
                <a:ea typeface="AR丸ゴシック体E" panose="020F0909000000000000" pitchFamily="49" charset="-128"/>
              </a:rPr>
              <a:t>が、どのように書かれているでしょうか。</a:t>
            </a:r>
            <a:endParaRPr lang="en-US" altLang="ja-JP" sz="3939" dirty="0">
              <a:latin typeface="AR丸ゴシック体E" panose="020F0909000000000000" pitchFamily="49" charset="-128"/>
              <a:ea typeface="AR丸ゴシック体E" panose="020F0909000000000000" pitchFamily="49" charset="-128"/>
            </a:endParaRPr>
          </a:p>
          <a:p>
            <a:r>
              <a:rPr kumimoji="1" lang="ja-JP" altLang="en-US" sz="3939" dirty="0">
                <a:latin typeface="AR丸ゴシック体E" panose="020F0909000000000000" pitchFamily="49" charset="-128"/>
                <a:ea typeface="AR丸ゴシック体E" panose="020F0909000000000000" pitchFamily="49" charset="-128"/>
              </a:rPr>
              <a:t>それとも、</a:t>
            </a:r>
            <a:r>
              <a:rPr kumimoji="1" lang="ja-JP" altLang="en-US" sz="3939" u="sng" dirty="0">
                <a:latin typeface="AR丸ゴシック体E" panose="020F0909000000000000" pitchFamily="49" charset="-128"/>
                <a:ea typeface="AR丸ゴシック体E" panose="020F0909000000000000" pitchFamily="49" charset="-128"/>
              </a:rPr>
              <a:t>別のこと</a:t>
            </a:r>
            <a:r>
              <a:rPr kumimoji="1" lang="ja-JP" altLang="en-US" sz="3939" dirty="0">
                <a:latin typeface="AR丸ゴシック体E" panose="020F0909000000000000" pitchFamily="49" charset="-128"/>
                <a:ea typeface="AR丸ゴシック体E" panose="020F0909000000000000" pitchFamily="49" charset="-128"/>
              </a:rPr>
              <a:t>が書かれているのでしょうか。</a:t>
            </a:r>
            <a:endParaRPr kumimoji="1" lang="en-US" altLang="ja-JP" sz="3939" dirty="0">
              <a:latin typeface="AR丸ゴシック体E" panose="020F0909000000000000" pitchFamily="49" charset="-128"/>
              <a:ea typeface="AR丸ゴシック体E" panose="020F0909000000000000" pitchFamily="49" charset="-128"/>
            </a:endParaRPr>
          </a:p>
          <a:p>
            <a:endParaRPr kumimoji="1" lang="en-US" altLang="ja-JP" sz="3939" dirty="0">
              <a:latin typeface="AR丸ゴシック体E" panose="020F0909000000000000" pitchFamily="49" charset="-128"/>
              <a:ea typeface="AR丸ゴシック体E" panose="020F0909000000000000" pitchFamily="49" charset="-128"/>
            </a:endParaRPr>
          </a:p>
          <a:p>
            <a:r>
              <a:rPr kumimoji="1" lang="ja-JP" altLang="en-US" sz="3200" dirty="0">
                <a:latin typeface="AR丸ゴシック体E" panose="020F0909000000000000" pitchFamily="49" charset="-128"/>
                <a:ea typeface="AR丸ゴシック体E" panose="020F0909000000000000" pitchFamily="49" charset="-128"/>
              </a:rPr>
              <a:t>　　　　　</a:t>
            </a:r>
            <a:endParaRPr lang="en-US" altLang="ja-JP" sz="3939" dirty="0">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200402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1000"/>
                                        <p:tgtEl>
                                          <p:spTgt spid="2">
                                            <p:txEl>
                                              <p:pRg st="4" end="4"/>
                                            </p:txEl>
                                          </p:spTgt>
                                        </p:tgtEl>
                                      </p:cBhvr>
                                    </p:animEffect>
                                    <p:anim calcmode="lin" valueType="num">
                                      <p:cBhvr>
                                        <p:cTn id="1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1000"/>
                                        <p:tgtEl>
                                          <p:spTgt spid="2">
                                            <p:txEl>
                                              <p:pRg st="6" end="6"/>
                                            </p:txEl>
                                          </p:spTgt>
                                        </p:tgtEl>
                                      </p:cBhvr>
                                    </p:animEffect>
                                    <p:anim calcmode="lin" valueType="num">
                                      <p:cBhvr>
                                        <p:cTn id="21"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1000"/>
                                        <p:tgtEl>
                                          <p:spTgt spid="2">
                                            <p:txEl>
                                              <p:pRg st="8" end="8"/>
                                            </p:txEl>
                                          </p:spTgt>
                                        </p:tgtEl>
                                      </p:cBhvr>
                                    </p:animEffect>
                                    <p:anim calcmode="lin" valueType="num">
                                      <p:cBhvr>
                                        <p:cTn id="2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1000"/>
                                        <p:tgtEl>
                                          <p:spTgt spid="2">
                                            <p:txEl>
                                              <p:pRg st="9" end="9"/>
                                            </p:txEl>
                                          </p:spTgt>
                                        </p:tgtEl>
                                      </p:cBhvr>
                                    </p:animEffect>
                                    <p:anim calcmode="lin" valueType="num">
                                      <p:cBhvr>
                                        <p:cTn id="3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8D125798-9725-4139-B138-CB9804F3CB2E}"/>
              </a:ext>
            </a:extLst>
          </p:cNvPr>
          <p:cNvSpPr/>
          <p:nvPr/>
        </p:nvSpPr>
        <p:spPr>
          <a:xfrm>
            <a:off x="1" y="0"/>
            <a:ext cx="12214577"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2" name="テキスト ボックス 1">
            <a:extLst>
              <a:ext uri="{FF2B5EF4-FFF2-40B4-BE49-F238E27FC236}">
                <a16:creationId xmlns:a16="http://schemas.microsoft.com/office/drawing/2014/main" id="{EEDA0FCC-92AD-4C8E-B532-C61FB9FC2DCD}"/>
              </a:ext>
            </a:extLst>
          </p:cNvPr>
          <p:cNvSpPr txBox="1"/>
          <p:nvPr/>
        </p:nvSpPr>
        <p:spPr>
          <a:xfrm flipH="1">
            <a:off x="575690" y="4142971"/>
            <a:ext cx="11063197" cy="4714367"/>
          </a:xfrm>
          <a:prstGeom prst="rect">
            <a:avLst/>
          </a:prstGeom>
          <a:solidFill>
            <a:srgbClr val="FDFDA5"/>
          </a:solidFill>
          <a:ln>
            <a:solidFill>
              <a:srgbClr val="00B0F0"/>
            </a:solidFill>
          </a:ln>
        </p:spPr>
        <p:txBody>
          <a:bodyPr wrap="square" rtlCol="0">
            <a:spAutoFit/>
          </a:bodyPr>
          <a:lstStyle/>
          <a:p>
            <a:endParaRPr lang="en-US" altLang="ja-JP" sz="1600" dirty="0">
              <a:latin typeface="AR P丸ゴシック体E" panose="020F0900000000000000" pitchFamily="50" charset="-128"/>
              <a:ea typeface="AR P丸ゴシック体E" panose="020F0900000000000000" pitchFamily="50" charset="-128"/>
            </a:endParaRPr>
          </a:p>
          <a:p>
            <a:r>
              <a:rPr lang="ja-JP" altLang="en-US" sz="3939" dirty="0">
                <a:latin typeface="AR P丸ゴシック体E" panose="020F0900000000000000" pitchFamily="50" charset="-128"/>
                <a:ea typeface="AR P丸ゴシック体E" panose="020F0900000000000000" pitchFamily="50" charset="-128"/>
              </a:rPr>
              <a:t>学習指導要領　</a:t>
            </a:r>
            <a:r>
              <a:rPr lang="ja-JP" altLang="en-US" sz="4800" dirty="0">
                <a:solidFill>
                  <a:srgbClr val="FF0000"/>
                </a:solidFill>
                <a:highlight>
                  <a:srgbClr val="FFFF00"/>
                </a:highlight>
                <a:latin typeface="AR P丸ゴシック体E" panose="020F0900000000000000" pitchFamily="50" charset="-128"/>
                <a:ea typeface="AR P丸ゴシック体E" panose="020F0900000000000000" pitchFamily="50" charset="-128"/>
              </a:rPr>
              <a:t>前文・・・理念</a:t>
            </a:r>
            <a:endParaRPr lang="en-US" altLang="ja-JP" sz="4800"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3939" dirty="0">
              <a:highlight>
                <a:srgbClr val="FFFF00"/>
              </a:highlight>
              <a:latin typeface="AR P丸ゴシック体E" panose="020F0900000000000000" pitchFamily="50" charset="-128"/>
              <a:ea typeface="AR P丸ゴシック体E" panose="020F0900000000000000" pitchFamily="50" charset="-128"/>
            </a:endParaRPr>
          </a:p>
          <a:p>
            <a:r>
              <a:rPr lang="ja-JP" altLang="en-US" sz="3939" dirty="0">
                <a:latin typeface="AR P丸ゴシック体E" panose="020F0900000000000000" pitchFamily="50" charset="-128"/>
                <a:ea typeface="AR P丸ゴシック体E" panose="020F0900000000000000" pitchFamily="50" charset="-128"/>
              </a:rPr>
              <a:t>　　　　　　　</a:t>
            </a:r>
            <a:r>
              <a:rPr lang="ja-JP" altLang="en-US" sz="3939" dirty="0">
                <a:highlight>
                  <a:srgbClr val="FFFF00"/>
                </a:highlight>
                <a:latin typeface="AR P丸ゴシック体E" panose="020F0900000000000000" pitchFamily="50" charset="-128"/>
                <a:ea typeface="AR P丸ゴシック体E" panose="020F0900000000000000" pitchFamily="50" charset="-128"/>
              </a:rPr>
              <a:t>総則・・・具体化の進め方</a:t>
            </a:r>
            <a:endParaRPr lang="en-US" altLang="ja-JP" sz="3939" dirty="0">
              <a:highlight>
                <a:srgbClr val="FFFF00"/>
              </a:highlight>
              <a:latin typeface="AR P丸ゴシック体E" panose="020F0900000000000000" pitchFamily="50" charset="-128"/>
              <a:ea typeface="AR P丸ゴシック体E" panose="020F0900000000000000" pitchFamily="50" charset="-128"/>
            </a:endParaRPr>
          </a:p>
          <a:p>
            <a:r>
              <a:rPr lang="ja-JP" altLang="en-US" sz="3939" dirty="0">
                <a:highlight>
                  <a:srgbClr val="FFFF00"/>
                </a:highlight>
                <a:latin typeface="AR P丸ゴシック体E" panose="020F0900000000000000" pitchFamily="50" charset="-128"/>
                <a:ea typeface="AR P丸ゴシック体E" panose="020F0900000000000000" pitchFamily="50" charset="-128"/>
              </a:rPr>
              <a:t>　　　　</a:t>
            </a:r>
            <a:endParaRPr lang="en-US" altLang="ja-JP" sz="3939" dirty="0">
              <a:highlight>
                <a:srgbClr val="FFFF00"/>
              </a:highlight>
              <a:latin typeface="AR P丸ゴシック体E" panose="020F0900000000000000" pitchFamily="50" charset="-128"/>
              <a:ea typeface="AR P丸ゴシック体E" panose="020F0900000000000000" pitchFamily="50" charset="-128"/>
            </a:endParaRPr>
          </a:p>
          <a:p>
            <a:r>
              <a:rPr lang="ja-JP" altLang="en-US" sz="3939" dirty="0">
                <a:latin typeface="AR P丸ゴシック体E" panose="020F0900000000000000" pitchFamily="50" charset="-128"/>
                <a:ea typeface="AR P丸ゴシック体E" panose="020F0900000000000000" pitchFamily="50" charset="-128"/>
              </a:rPr>
              <a:t>　　　　　　　</a:t>
            </a:r>
            <a:r>
              <a:rPr lang="ja-JP" altLang="en-US" sz="3939" dirty="0">
                <a:highlight>
                  <a:srgbClr val="FFFF00"/>
                </a:highlight>
                <a:latin typeface="AR P丸ゴシック体E" panose="020F0900000000000000" pitchFamily="50" charset="-128"/>
                <a:ea typeface="AR P丸ゴシック体E" panose="020F0900000000000000" pitchFamily="50" charset="-128"/>
              </a:rPr>
              <a:t>各教科・領域・・改定の経緯・方針</a:t>
            </a:r>
            <a:endParaRPr lang="en-US" altLang="ja-JP" sz="3939" dirty="0">
              <a:highlight>
                <a:srgbClr val="FFFF00"/>
              </a:highlight>
              <a:latin typeface="AR P丸ゴシック体E" panose="020F0900000000000000" pitchFamily="50" charset="-128"/>
              <a:ea typeface="AR P丸ゴシック体E" panose="020F0900000000000000" pitchFamily="50" charset="-128"/>
            </a:endParaRPr>
          </a:p>
          <a:p>
            <a:r>
              <a:rPr lang="ja-JP" altLang="en-US" sz="3939" dirty="0">
                <a:latin typeface="AR P丸ゴシック体E" panose="020F0900000000000000" pitchFamily="50" charset="-128"/>
                <a:ea typeface="AR P丸ゴシック体E" panose="020F0900000000000000" pitchFamily="50" charset="-128"/>
              </a:rPr>
              <a:t>　　　　　　　　　　　　</a:t>
            </a:r>
            <a:r>
              <a:rPr lang="ja-JP" altLang="en-US" sz="3939" dirty="0">
                <a:highlight>
                  <a:srgbClr val="FFFF00"/>
                </a:highlight>
                <a:latin typeface="AR P丸ゴシック体E" panose="020F0900000000000000" pitchFamily="50" charset="-128"/>
                <a:ea typeface="AR P丸ゴシック体E" panose="020F0900000000000000" pitchFamily="50" charset="-128"/>
              </a:rPr>
              <a:t>学年ごとの目標・内容　　　</a:t>
            </a:r>
            <a:endParaRPr lang="en-US" altLang="ja-JP" sz="3939" dirty="0">
              <a:highlight>
                <a:srgbClr val="FFFF00"/>
              </a:highlight>
              <a:latin typeface="AR P丸ゴシック体E" panose="020F0900000000000000" pitchFamily="50" charset="-128"/>
              <a:ea typeface="AR P丸ゴシック体E" panose="020F0900000000000000" pitchFamily="50" charset="-128"/>
            </a:endParaRPr>
          </a:p>
          <a:p>
            <a:endParaRPr lang="en-US" altLang="ja-JP" sz="3939" dirty="0">
              <a:latin typeface="AR丸ゴシック体E" panose="020F0909000000000000" pitchFamily="49" charset="-128"/>
              <a:ea typeface="AR丸ゴシック体E" panose="020F0909000000000000" pitchFamily="49" charset="-128"/>
            </a:endParaRPr>
          </a:p>
        </p:txBody>
      </p:sp>
      <p:sp>
        <p:nvSpPr>
          <p:cNvPr id="3" name="テキスト ボックス 2">
            <a:extLst>
              <a:ext uri="{FF2B5EF4-FFF2-40B4-BE49-F238E27FC236}">
                <a16:creationId xmlns:a16="http://schemas.microsoft.com/office/drawing/2014/main" id="{1D4FA6B8-A8A0-4B92-A585-5D1ADD1E6080}"/>
              </a:ext>
            </a:extLst>
          </p:cNvPr>
          <p:cNvSpPr txBox="1">
            <a:spLocks noChangeArrowheads="1"/>
          </p:cNvSpPr>
          <p:nvPr/>
        </p:nvSpPr>
        <p:spPr bwMode="auto">
          <a:xfrm>
            <a:off x="1817854" y="253035"/>
            <a:ext cx="8330772" cy="77418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ja-JP" altLang="en-US" sz="4431" b="1" dirty="0">
                <a:latin typeface="AR P楷書体M" panose="03000600000000000000" pitchFamily="66" charset="-128"/>
                <a:ea typeface="AR P楷書体M" panose="03000600000000000000" pitchFamily="66" charset="-128"/>
              </a:rPr>
              <a:t>学習指導要領　</a:t>
            </a:r>
            <a:endParaRPr lang="en-US" altLang="ja-JP" sz="4431" b="1" dirty="0">
              <a:latin typeface="AR P楷書体M" panose="03000600000000000000" pitchFamily="66" charset="-128"/>
              <a:ea typeface="AR P楷書体M" panose="03000600000000000000" pitchFamily="66" charset="-128"/>
            </a:endParaRPr>
          </a:p>
        </p:txBody>
      </p:sp>
      <p:grpSp>
        <p:nvGrpSpPr>
          <p:cNvPr id="7" name="グループ化 6">
            <a:extLst>
              <a:ext uri="{FF2B5EF4-FFF2-40B4-BE49-F238E27FC236}">
                <a16:creationId xmlns:a16="http://schemas.microsoft.com/office/drawing/2014/main" id="{908530C4-F572-4806-8D7B-6305A7F76353}"/>
              </a:ext>
            </a:extLst>
          </p:cNvPr>
          <p:cNvGrpSpPr/>
          <p:nvPr/>
        </p:nvGrpSpPr>
        <p:grpSpPr>
          <a:xfrm>
            <a:off x="509216" y="1384159"/>
            <a:ext cx="11801817" cy="2491665"/>
            <a:chOff x="423300" y="1904878"/>
            <a:chExt cx="8851363" cy="1868749"/>
          </a:xfrm>
        </p:grpSpPr>
        <p:sp>
          <p:nvSpPr>
            <p:cNvPr id="4" name="四角形: メモ 3">
              <a:extLst>
                <a:ext uri="{FF2B5EF4-FFF2-40B4-BE49-F238E27FC236}">
                  <a16:creationId xmlns:a16="http://schemas.microsoft.com/office/drawing/2014/main" id="{DB08BCA2-29DA-494B-82DC-E5B7FD024C1B}"/>
                </a:ext>
              </a:extLst>
            </p:cNvPr>
            <p:cNvSpPr/>
            <p:nvPr/>
          </p:nvSpPr>
          <p:spPr>
            <a:xfrm>
              <a:off x="423300" y="1904878"/>
              <a:ext cx="8297398" cy="186874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 name="テキスト ボックス 4">
              <a:extLst>
                <a:ext uri="{FF2B5EF4-FFF2-40B4-BE49-F238E27FC236}">
                  <a16:creationId xmlns:a16="http://schemas.microsoft.com/office/drawing/2014/main" id="{147F0368-E95A-4A36-B401-D19FBF077F85}"/>
                </a:ext>
              </a:extLst>
            </p:cNvPr>
            <p:cNvSpPr txBox="1"/>
            <p:nvPr/>
          </p:nvSpPr>
          <p:spPr>
            <a:xfrm>
              <a:off x="1470800" y="2171208"/>
              <a:ext cx="7803863" cy="1315745"/>
            </a:xfrm>
            <a:prstGeom prst="rect">
              <a:avLst/>
            </a:prstGeom>
            <a:noFill/>
          </p:spPr>
          <p:txBody>
            <a:bodyPr wrap="square" rtlCol="0">
              <a:spAutoFit/>
            </a:bodyPr>
            <a:lstStyle/>
            <a:p>
              <a:r>
                <a:rPr kumimoji="1" lang="ja-JP" altLang="en-US" sz="3200" dirty="0">
                  <a:latin typeface="AR丸ゴシック体E" panose="020F0909000000000000" pitchFamily="49" charset="-128"/>
                  <a:ea typeface="AR丸ゴシック体E" panose="020F0909000000000000" pitchFamily="49" charset="-128"/>
                </a:rPr>
                <a:t>今回の改訂では、</a:t>
              </a:r>
              <a:r>
                <a:rPr kumimoji="1" lang="ja-JP" altLang="en-US" sz="4400" b="1" dirty="0">
                  <a:solidFill>
                    <a:srgbClr val="FF0000"/>
                  </a:solidFill>
                  <a:latin typeface="AR丸ゴシック体E" panose="020F0909000000000000" pitchFamily="49" charset="-128"/>
                  <a:ea typeface="AR丸ゴシック体E" panose="020F0909000000000000" pitchFamily="49" charset="-128"/>
                </a:rPr>
                <a:t>前文</a:t>
              </a:r>
              <a:r>
                <a:rPr kumimoji="1" lang="ja-JP" altLang="en-US" sz="3200" dirty="0">
                  <a:latin typeface="AR丸ゴシック体E" panose="020F0909000000000000" pitchFamily="49" charset="-128"/>
                  <a:ea typeface="AR丸ゴシック体E" panose="020F0909000000000000" pitchFamily="49" charset="-128"/>
                </a:rPr>
                <a:t>がつきました。</a:t>
              </a:r>
              <a:endParaRPr kumimoji="1" lang="en-US" altLang="ja-JP" sz="3200" dirty="0">
                <a:latin typeface="AR丸ゴシック体E" panose="020F0909000000000000" pitchFamily="49" charset="-128"/>
                <a:ea typeface="AR丸ゴシック体E" panose="020F0909000000000000" pitchFamily="49" charset="-128"/>
              </a:endParaRPr>
            </a:p>
            <a:p>
              <a:endParaRPr kumimoji="1" lang="en-US" altLang="ja-JP" sz="3200" u="sng" dirty="0">
                <a:solidFill>
                  <a:srgbClr val="FF0000"/>
                </a:solidFill>
                <a:latin typeface="AR丸ゴシック体E" panose="020F0909000000000000" pitchFamily="49" charset="-128"/>
                <a:ea typeface="AR丸ゴシック体E" panose="020F0909000000000000" pitchFamily="49" charset="-128"/>
              </a:endParaRPr>
            </a:p>
            <a:p>
              <a:r>
                <a:rPr kumimoji="1" lang="ja-JP" altLang="en-US" sz="3200" u="sng" dirty="0">
                  <a:latin typeface="AR丸ゴシック体E" panose="020F0909000000000000" pitchFamily="49" charset="-128"/>
                  <a:ea typeface="AR丸ゴシック体E" panose="020F0909000000000000" pitchFamily="49" charset="-128"/>
                </a:rPr>
                <a:t>改訂の理念</a:t>
              </a:r>
              <a:r>
                <a:rPr kumimoji="1" lang="ja-JP" altLang="en-US" sz="3200" dirty="0">
                  <a:latin typeface="AR丸ゴシック体E" panose="020F0909000000000000" pitchFamily="49" charset="-128"/>
                  <a:ea typeface="AR丸ゴシック体E" panose="020F0909000000000000" pitchFamily="49" charset="-128"/>
                </a:rPr>
                <a:t>を特に強調するためのものです。</a:t>
              </a:r>
              <a:endParaRPr kumimoji="1" lang="en-US" altLang="ja-JP" sz="3200" dirty="0">
                <a:latin typeface="AR丸ゴシック体E" panose="020F0909000000000000" pitchFamily="49" charset="-128"/>
                <a:ea typeface="AR丸ゴシック体E" panose="020F0909000000000000" pitchFamily="49" charset="-128"/>
              </a:endParaRPr>
            </a:p>
          </p:txBody>
        </p:sp>
      </p:grpSp>
      <p:sp>
        <p:nvSpPr>
          <p:cNvPr id="6" name="吹き出し: 角を丸めた四角形 5">
            <a:extLst>
              <a:ext uri="{FF2B5EF4-FFF2-40B4-BE49-F238E27FC236}">
                <a16:creationId xmlns:a16="http://schemas.microsoft.com/office/drawing/2014/main" id="{F0C8C874-9128-4F50-B5F1-DA6D15E0CF0C}"/>
              </a:ext>
            </a:extLst>
          </p:cNvPr>
          <p:cNvSpPr/>
          <p:nvPr/>
        </p:nvSpPr>
        <p:spPr>
          <a:xfrm>
            <a:off x="8094382" y="84371"/>
            <a:ext cx="4092665" cy="2775495"/>
          </a:xfrm>
          <a:prstGeom prst="wedgeRoundRectCallout">
            <a:avLst>
              <a:gd name="adj1" fmla="val -91902"/>
              <a:gd name="adj2" fmla="val 2609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chemeClr val="tx1"/>
                </a:solidFill>
              </a:rPr>
              <a:t>　</a:t>
            </a:r>
            <a:r>
              <a:rPr kumimoji="1" lang="ja-JP" altLang="en-US" sz="2800" b="1" dirty="0">
                <a:solidFill>
                  <a:schemeClr val="tx1"/>
                </a:solidFill>
              </a:rPr>
              <a:t>・学力向上</a:t>
            </a:r>
            <a:endParaRPr kumimoji="1" lang="en-US" altLang="ja-JP" sz="2800" b="1" dirty="0">
              <a:solidFill>
                <a:schemeClr val="tx1"/>
              </a:solidFill>
            </a:endParaRPr>
          </a:p>
          <a:p>
            <a:r>
              <a:rPr kumimoji="1" lang="ja-JP" altLang="en-US" sz="2200" b="1" dirty="0">
                <a:solidFill>
                  <a:schemeClr val="tx1"/>
                </a:solidFill>
              </a:rPr>
              <a:t>　</a:t>
            </a:r>
            <a:r>
              <a:rPr kumimoji="1" lang="ja-JP" altLang="en-US" sz="2800" b="1" dirty="0">
                <a:solidFill>
                  <a:schemeClr val="tx1"/>
                </a:solidFill>
              </a:rPr>
              <a:t>・時間数・英語</a:t>
            </a:r>
            <a:endParaRPr kumimoji="1" lang="en-US" altLang="ja-JP" sz="2800" b="1" dirty="0">
              <a:solidFill>
                <a:schemeClr val="tx1"/>
              </a:solidFill>
            </a:endParaRPr>
          </a:p>
          <a:p>
            <a:r>
              <a:rPr kumimoji="1" lang="ja-JP" altLang="en-US" sz="2400" b="1" dirty="0">
                <a:solidFill>
                  <a:schemeClr val="tx1"/>
                </a:solidFill>
              </a:rPr>
              <a:t>　</a:t>
            </a:r>
            <a:r>
              <a:rPr kumimoji="1" lang="ja-JP" altLang="en-US" sz="2800" b="1" dirty="0">
                <a:solidFill>
                  <a:schemeClr val="tx1"/>
                </a:solidFill>
              </a:rPr>
              <a:t>・プログラミング</a:t>
            </a:r>
            <a:r>
              <a:rPr kumimoji="1" lang="en-US" altLang="ja-JP" sz="2800" b="1" dirty="0">
                <a:solidFill>
                  <a:schemeClr val="tx1"/>
                </a:solidFill>
              </a:rPr>
              <a:t>  </a:t>
            </a:r>
          </a:p>
          <a:p>
            <a:r>
              <a:rPr kumimoji="1" lang="ja-JP" altLang="en-US" sz="2800" b="1" dirty="0">
                <a:solidFill>
                  <a:schemeClr val="tx1"/>
                </a:solidFill>
              </a:rPr>
              <a:t>    ・</a:t>
            </a:r>
            <a:r>
              <a:rPr kumimoji="1" lang="en-US" altLang="ja-JP" sz="2800" b="1" dirty="0">
                <a:solidFill>
                  <a:schemeClr val="tx1"/>
                </a:solidFill>
              </a:rPr>
              <a:t>GIGA</a:t>
            </a:r>
            <a:r>
              <a:rPr kumimoji="1" lang="ja-JP" altLang="en-US" sz="2800" b="1" dirty="0">
                <a:solidFill>
                  <a:schemeClr val="tx1"/>
                </a:solidFill>
              </a:rPr>
              <a:t>スクール</a:t>
            </a:r>
            <a:endParaRPr kumimoji="1" lang="en-US" altLang="ja-JP" sz="2800" b="1" dirty="0">
              <a:solidFill>
                <a:schemeClr val="tx1"/>
              </a:solidFill>
            </a:endParaRPr>
          </a:p>
          <a:p>
            <a:r>
              <a:rPr kumimoji="1" lang="ja-JP" altLang="en-US" sz="2800" b="1" dirty="0">
                <a:solidFill>
                  <a:schemeClr val="tx1"/>
                </a:solidFill>
              </a:rPr>
              <a:t>　・個別最適化 </a:t>
            </a:r>
            <a:endParaRPr kumimoji="1" lang="en-US" altLang="ja-JP" sz="2800" b="1" dirty="0">
              <a:solidFill>
                <a:schemeClr val="tx1"/>
              </a:solidFill>
            </a:endParaRPr>
          </a:p>
          <a:p>
            <a:r>
              <a:rPr kumimoji="1" lang="ja-JP" altLang="en-US" sz="2800" b="1" dirty="0">
                <a:solidFill>
                  <a:schemeClr val="tx1"/>
                </a:solidFill>
              </a:rPr>
              <a:t>　・ウェルビーイング    　</a:t>
            </a:r>
          </a:p>
        </p:txBody>
      </p:sp>
      <p:sp>
        <p:nvSpPr>
          <p:cNvPr id="11" name="テキスト ボックス 10">
            <a:extLst>
              <a:ext uri="{FF2B5EF4-FFF2-40B4-BE49-F238E27FC236}">
                <a16:creationId xmlns:a16="http://schemas.microsoft.com/office/drawing/2014/main" id="{63FFB29C-1DBE-44E6-8B64-1FC4F88FA73A}"/>
              </a:ext>
            </a:extLst>
          </p:cNvPr>
          <p:cNvSpPr txBox="1"/>
          <p:nvPr/>
        </p:nvSpPr>
        <p:spPr>
          <a:xfrm>
            <a:off x="1805004" y="2926746"/>
            <a:ext cx="2247043" cy="584775"/>
          </a:xfrm>
          <a:prstGeom prst="rect">
            <a:avLst/>
          </a:prstGeom>
          <a:solidFill>
            <a:srgbClr val="FEFDD3"/>
          </a:solidFill>
        </p:spPr>
        <p:txBody>
          <a:bodyPr wrap="square">
            <a:spAutoFit/>
          </a:bodyPr>
          <a:lstStyle/>
          <a:p>
            <a:r>
              <a:rPr kumimoji="1" lang="ja-JP" altLang="en-US" sz="3200" u="sng" dirty="0">
                <a:solidFill>
                  <a:srgbClr val="FF0000"/>
                </a:solidFill>
                <a:latin typeface="AR丸ゴシック体E" panose="020F0909000000000000" pitchFamily="49" charset="-128"/>
                <a:ea typeface="AR丸ゴシック体E" panose="020F0909000000000000" pitchFamily="49" charset="-128"/>
              </a:rPr>
              <a:t>改訂の理念</a:t>
            </a:r>
            <a:endParaRPr lang="ja-JP" altLang="en-US" sz="3200" dirty="0"/>
          </a:p>
        </p:txBody>
      </p:sp>
      <p:grpSp>
        <p:nvGrpSpPr>
          <p:cNvPr id="13" name="グループ化 12">
            <a:extLst>
              <a:ext uri="{FF2B5EF4-FFF2-40B4-BE49-F238E27FC236}">
                <a16:creationId xmlns:a16="http://schemas.microsoft.com/office/drawing/2014/main" id="{03C15474-781B-8F71-DAA2-C332CA957D6B}"/>
              </a:ext>
            </a:extLst>
          </p:cNvPr>
          <p:cNvGrpSpPr/>
          <p:nvPr/>
        </p:nvGrpSpPr>
        <p:grpSpPr>
          <a:xfrm>
            <a:off x="9937607" y="102522"/>
            <a:ext cx="211019" cy="2455928"/>
            <a:chOff x="-797858" y="-16047"/>
            <a:chExt cx="134469" cy="1475635"/>
          </a:xfrm>
        </p:grpSpPr>
        <p:sp>
          <p:nvSpPr>
            <p:cNvPr id="10" name="正方形/長方形 9">
              <a:extLst>
                <a:ext uri="{FF2B5EF4-FFF2-40B4-BE49-F238E27FC236}">
                  <a16:creationId xmlns:a16="http://schemas.microsoft.com/office/drawing/2014/main" id="{80E2E647-FAE9-1C0C-A277-B67B5631348B}"/>
                </a:ext>
              </a:extLst>
            </p:cNvPr>
            <p:cNvSpPr/>
            <p:nvPr/>
          </p:nvSpPr>
          <p:spPr>
            <a:xfrm rot="2974677">
              <a:off x="-1452283" y="670693"/>
              <a:ext cx="1470212" cy="10757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12" name="正方形/長方形 11">
              <a:extLst>
                <a:ext uri="{FF2B5EF4-FFF2-40B4-BE49-F238E27FC236}">
                  <a16:creationId xmlns:a16="http://schemas.microsoft.com/office/drawing/2014/main" id="{CC1A42AE-ABBF-9E9A-5BF7-B7E04C0721A2}"/>
                </a:ext>
              </a:extLst>
            </p:cNvPr>
            <p:cNvSpPr/>
            <p:nvPr/>
          </p:nvSpPr>
          <p:spPr>
            <a:xfrm rot="7755999">
              <a:off x="-1479175" y="665270"/>
              <a:ext cx="1470212" cy="10757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spTree>
    <p:extLst>
      <p:ext uri="{BB962C8B-B14F-4D97-AF65-F5344CB8AC3E}">
        <p14:creationId xmlns:p14="http://schemas.microsoft.com/office/powerpoint/2010/main" val="206637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13"/>
                                        </p:tgtEl>
                                      </p:cBhvr>
                                    </p:animEffect>
                                    <p:anim calcmode="lin" valueType="num">
                                      <p:cBhvr>
                                        <p:cTn id="20" dur="1000"/>
                                        <p:tgtEl>
                                          <p:spTgt spid="13"/>
                                        </p:tgtEl>
                                        <p:attrNameLst>
                                          <p:attrName>ppt_x</p:attrName>
                                        </p:attrNameLst>
                                      </p:cBhvr>
                                      <p:tavLst>
                                        <p:tav tm="0">
                                          <p:val>
                                            <p:strVal val="ppt_x"/>
                                          </p:val>
                                        </p:tav>
                                        <p:tav tm="100000">
                                          <p:val>
                                            <p:strVal val="ppt_x"/>
                                          </p:val>
                                        </p:tav>
                                      </p:tavLst>
                                    </p:anim>
                                    <p:anim calcmode="lin" valueType="num">
                                      <p:cBhvr>
                                        <p:cTn id="21" dur="1000"/>
                                        <p:tgtEl>
                                          <p:spTgt spid="13"/>
                                        </p:tgtEl>
                                        <p:attrNameLst>
                                          <p:attrName>ppt_y</p:attrName>
                                        </p:attrNameLst>
                                      </p:cBhvr>
                                      <p:tavLst>
                                        <p:tav tm="0">
                                          <p:val>
                                            <p:strVal val="ppt_y"/>
                                          </p:val>
                                        </p:tav>
                                        <p:tav tm="100000">
                                          <p:val>
                                            <p:strVal val="ppt_y+.1"/>
                                          </p:val>
                                        </p:tav>
                                      </p:tavLst>
                                    </p:anim>
                                    <p:set>
                                      <p:cBhvr>
                                        <p:cTn id="22" dur="1" fill="hold">
                                          <p:stCondLst>
                                            <p:cond delay="999"/>
                                          </p:stCondLst>
                                        </p:cTn>
                                        <p:tgtEl>
                                          <p:spTgt spid="13"/>
                                        </p:tgtEl>
                                        <p:attrNameLst>
                                          <p:attrName>style.visibility</p:attrName>
                                        </p:attrNameLst>
                                      </p:cBhvr>
                                      <p:to>
                                        <p:strVal val="hidden"/>
                                      </p:to>
                                    </p:set>
                                  </p:childTnLst>
                                </p:cTn>
                              </p:par>
                              <p:par>
                                <p:cTn id="23" presetID="42" presetClass="exit" presetSubtype="0" fill="hold" grpId="1" nodeType="withEffect">
                                  <p:stCondLst>
                                    <p:cond delay="0"/>
                                  </p:stCondLst>
                                  <p:childTnLst>
                                    <p:animEffect transition="out" filter="fade">
                                      <p:cBhvr>
                                        <p:cTn id="24" dur="1000"/>
                                        <p:tgtEl>
                                          <p:spTgt spid="6"/>
                                        </p:tgtEl>
                                      </p:cBhvr>
                                    </p:animEffect>
                                    <p:anim calcmode="lin" valueType="num">
                                      <p:cBhvr>
                                        <p:cTn id="25" dur="1000"/>
                                        <p:tgtEl>
                                          <p:spTgt spid="6"/>
                                        </p:tgtEl>
                                        <p:attrNameLst>
                                          <p:attrName>ppt_x</p:attrName>
                                        </p:attrNameLst>
                                      </p:cBhvr>
                                      <p:tavLst>
                                        <p:tav tm="0">
                                          <p:val>
                                            <p:strVal val="ppt_x"/>
                                          </p:val>
                                        </p:tav>
                                        <p:tav tm="100000">
                                          <p:val>
                                            <p:strVal val="ppt_x"/>
                                          </p:val>
                                        </p:tav>
                                      </p:tavLst>
                                    </p:anim>
                                    <p:anim calcmode="lin" valueType="num">
                                      <p:cBhvr>
                                        <p:cTn id="26" dur="1000"/>
                                        <p:tgtEl>
                                          <p:spTgt spid="6"/>
                                        </p:tgtEl>
                                        <p:attrNameLst>
                                          <p:attrName>ppt_y</p:attrName>
                                        </p:attrNameLst>
                                      </p:cBhvr>
                                      <p:tavLst>
                                        <p:tav tm="0">
                                          <p:val>
                                            <p:strVal val="ppt_y"/>
                                          </p:val>
                                        </p:tav>
                                        <p:tav tm="100000">
                                          <p:val>
                                            <p:strVal val="ppt_y+.1"/>
                                          </p:val>
                                        </p:tav>
                                      </p:tavLst>
                                    </p:anim>
                                    <p:set>
                                      <p:cBhvr>
                                        <p:cTn id="27" dur="1" fill="hold">
                                          <p:stCondLst>
                                            <p:cond delay="999"/>
                                          </p:stCondLst>
                                        </p:cTn>
                                        <p:tgtEl>
                                          <p:spTgt spid="6"/>
                                        </p:tgtEl>
                                        <p:attrNameLst>
                                          <p:attrName>style.visibility</p:attrName>
                                        </p:attrNameLst>
                                      </p:cBhvr>
                                      <p:to>
                                        <p:strVal val="hidden"/>
                                      </p:to>
                                    </p:set>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animEffect transition="in" filter="fade">
                                      <p:cBhvr>
                                        <p:cTn id="43" dur="1000"/>
                                        <p:tgtEl>
                                          <p:spTgt spid="2">
                                            <p:txEl>
                                              <p:pRg st="1" end="1"/>
                                            </p:txEl>
                                          </p:spTgt>
                                        </p:tgtEl>
                                      </p:cBhvr>
                                    </p:animEffect>
                                    <p:anim calcmode="lin" valueType="num">
                                      <p:cBhvr>
                                        <p:cTn id="4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
                                            <p:txEl>
                                              <p:pRg st="3" end="3"/>
                                            </p:txEl>
                                          </p:spTgt>
                                        </p:tgtEl>
                                        <p:attrNameLst>
                                          <p:attrName>style.visibility</p:attrName>
                                        </p:attrNameLst>
                                      </p:cBhvr>
                                      <p:to>
                                        <p:strVal val="visible"/>
                                      </p:to>
                                    </p:set>
                                    <p:animEffect transition="in" filter="fade">
                                      <p:cBhvr>
                                        <p:cTn id="50" dur="1000"/>
                                        <p:tgtEl>
                                          <p:spTgt spid="2">
                                            <p:txEl>
                                              <p:pRg st="3" end="3"/>
                                            </p:txEl>
                                          </p:spTgt>
                                        </p:tgtEl>
                                      </p:cBhvr>
                                    </p:animEffect>
                                    <p:anim calcmode="lin" valueType="num">
                                      <p:cBhvr>
                                        <p:cTn id="5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
                                            <p:txEl>
                                              <p:pRg st="5" end="5"/>
                                            </p:txEl>
                                          </p:spTgt>
                                        </p:tgtEl>
                                        <p:attrNameLst>
                                          <p:attrName>style.visibility</p:attrName>
                                        </p:attrNameLst>
                                      </p:cBhvr>
                                      <p:to>
                                        <p:strVal val="visible"/>
                                      </p:to>
                                    </p:set>
                                    <p:animEffect transition="in" filter="fade">
                                      <p:cBhvr>
                                        <p:cTn id="57" dur="1000"/>
                                        <p:tgtEl>
                                          <p:spTgt spid="2">
                                            <p:txEl>
                                              <p:pRg st="5" end="5"/>
                                            </p:txEl>
                                          </p:spTgt>
                                        </p:tgtEl>
                                      </p:cBhvr>
                                    </p:animEffect>
                                    <p:anim calcmode="lin" valueType="num">
                                      <p:cBhvr>
                                        <p:cTn id="5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
                                            <p:txEl>
                                              <p:pRg st="6" end="6"/>
                                            </p:txEl>
                                          </p:spTgt>
                                        </p:tgtEl>
                                        <p:attrNameLst>
                                          <p:attrName>style.visibility</p:attrName>
                                        </p:attrNameLst>
                                      </p:cBhvr>
                                      <p:to>
                                        <p:strVal val="visible"/>
                                      </p:to>
                                    </p:set>
                                    <p:animEffect transition="in" filter="fade">
                                      <p:cBhvr>
                                        <p:cTn id="62" dur="1000"/>
                                        <p:tgtEl>
                                          <p:spTgt spid="2">
                                            <p:txEl>
                                              <p:pRg st="6" end="6"/>
                                            </p:txEl>
                                          </p:spTgt>
                                        </p:tgtEl>
                                      </p:cBhvr>
                                    </p:animEffect>
                                    <p:anim calcmode="lin" valueType="num">
                                      <p:cBhvr>
                                        <p:cTn id="6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64"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58E24C5E-23B1-462E-B496-3107EA5088F1}"/>
              </a:ext>
            </a:extLst>
          </p:cNvPr>
          <p:cNvSpPr/>
          <p:nvPr/>
        </p:nvSpPr>
        <p:spPr>
          <a:xfrm>
            <a:off x="1" y="0"/>
            <a:ext cx="12214577"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19" name="正方形/長方形 18">
            <a:extLst>
              <a:ext uri="{FF2B5EF4-FFF2-40B4-BE49-F238E27FC236}">
                <a16:creationId xmlns:a16="http://schemas.microsoft.com/office/drawing/2014/main" id="{1626EAF1-E08F-4F4E-9EF0-FE3BE51D3B3F}"/>
              </a:ext>
            </a:extLst>
          </p:cNvPr>
          <p:cNvSpPr/>
          <p:nvPr/>
        </p:nvSpPr>
        <p:spPr>
          <a:xfrm>
            <a:off x="1" y="1138908"/>
            <a:ext cx="11254153" cy="7401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b="1"/>
          </a:p>
        </p:txBody>
      </p:sp>
      <p:sp>
        <p:nvSpPr>
          <p:cNvPr id="22" name="正方形/長方形 21">
            <a:extLst>
              <a:ext uri="{FF2B5EF4-FFF2-40B4-BE49-F238E27FC236}">
                <a16:creationId xmlns:a16="http://schemas.microsoft.com/office/drawing/2014/main" id="{7DEA1C66-BDAC-4372-984A-7FE3A3857E57}"/>
              </a:ext>
            </a:extLst>
          </p:cNvPr>
          <p:cNvSpPr/>
          <p:nvPr/>
        </p:nvSpPr>
        <p:spPr>
          <a:xfrm>
            <a:off x="0" y="751483"/>
            <a:ext cx="12192000" cy="7806861"/>
          </a:xfrm>
          <a:prstGeom prst="rect">
            <a:avLst/>
          </a:prstGeom>
          <a:solidFill>
            <a:srgbClr val="F7FC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a:p>
        </p:txBody>
      </p:sp>
      <p:sp>
        <p:nvSpPr>
          <p:cNvPr id="11" name="正方形/長方形 10"/>
          <p:cNvSpPr/>
          <p:nvPr/>
        </p:nvSpPr>
        <p:spPr>
          <a:xfrm>
            <a:off x="6422838" y="2499205"/>
            <a:ext cx="5337397" cy="4866796"/>
          </a:xfrm>
          <a:prstGeom prst="rect">
            <a:avLst/>
          </a:prstGeom>
          <a:solidFill>
            <a:schemeClr val="bg1"/>
          </a:solidFill>
          <a:ln w="66675" cmpd="thickThi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b="1"/>
          </a:p>
        </p:txBody>
      </p:sp>
      <p:sp>
        <p:nvSpPr>
          <p:cNvPr id="10" name="正方形/長方形 9"/>
          <p:cNvSpPr/>
          <p:nvPr/>
        </p:nvSpPr>
        <p:spPr>
          <a:xfrm>
            <a:off x="349565" y="2513532"/>
            <a:ext cx="4826664" cy="4852469"/>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b="1"/>
          </a:p>
        </p:txBody>
      </p:sp>
      <p:sp>
        <p:nvSpPr>
          <p:cNvPr id="4" name="テキスト ボックス 3"/>
          <p:cNvSpPr txBox="1"/>
          <p:nvPr/>
        </p:nvSpPr>
        <p:spPr>
          <a:xfrm>
            <a:off x="316603" y="2682607"/>
            <a:ext cx="11525832" cy="6084999"/>
          </a:xfrm>
          <a:prstGeom prst="rect">
            <a:avLst/>
          </a:prstGeom>
          <a:noFill/>
        </p:spPr>
        <p:txBody>
          <a:bodyPr wrap="square" rtlCol="0">
            <a:spAutoFit/>
          </a:bodyPr>
          <a:lstStyle/>
          <a:p>
            <a:r>
              <a:rPr lang="ja-JP" altLang="en-US" sz="3733" b="1" dirty="0">
                <a:solidFill>
                  <a:srgbClr val="FF0000"/>
                </a:solidFill>
              </a:rPr>
              <a:t>自分のよさや可能性を　　　</a:t>
            </a:r>
            <a:endParaRPr lang="en-US" altLang="ja-JP" sz="3733" b="1" dirty="0">
              <a:solidFill>
                <a:srgbClr val="FF0000"/>
              </a:solidFill>
            </a:endParaRPr>
          </a:p>
          <a:p>
            <a:r>
              <a:rPr lang="ja-JP" altLang="en-US" sz="3733" b="1" dirty="0">
                <a:solidFill>
                  <a:srgbClr val="FF0000"/>
                </a:solidFill>
              </a:rPr>
              <a:t>　　　　　</a:t>
            </a:r>
            <a:r>
              <a:rPr lang="ja-JP" altLang="en-US" sz="2667" b="1" dirty="0">
                <a:solidFill>
                  <a:srgbClr val="FF0000"/>
                </a:solidFill>
              </a:rPr>
              <a:t>　</a:t>
            </a:r>
            <a:r>
              <a:rPr lang="ja-JP" altLang="en-US" sz="3733" b="1" dirty="0">
                <a:solidFill>
                  <a:srgbClr val="FF0000"/>
                </a:solidFill>
              </a:rPr>
              <a:t>認識する </a:t>
            </a:r>
            <a:r>
              <a:rPr lang="ja-JP" altLang="en-US" sz="2400" b="1" dirty="0">
                <a:latin typeface="AR丸ゴシック体E" panose="020F0909000000000000" pitchFamily="49" charset="-128"/>
                <a:ea typeface="AR丸ゴシック体E" panose="020F0909000000000000" pitchFamily="49" charset="-128"/>
              </a:rPr>
              <a:t>とともに</a:t>
            </a:r>
            <a:r>
              <a:rPr lang="ja-JP" altLang="en-US" sz="1867" b="1" dirty="0">
                <a:solidFill>
                  <a:schemeClr val="accent5">
                    <a:lumMod val="75000"/>
                  </a:schemeClr>
                </a:solidFill>
                <a:latin typeface="AR丸ゴシック体E" panose="020F0909000000000000" pitchFamily="49" charset="-128"/>
                <a:ea typeface="AR丸ゴシック体E" panose="020F0909000000000000" pitchFamily="49" charset="-128"/>
              </a:rPr>
              <a:t>　</a:t>
            </a:r>
            <a:r>
              <a:rPr lang="ja-JP" altLang="en-US" sz="3733" b="1" dirty="0">
                <a:solidFill>
                  <a:schemeClr val="accent5">
                    <a:lumMod val="75000"/>
                  </a:schemeClr>
                </a:solidFill>
              </a:rPr>
              <a:t>あらゆる他者を価値の　　</a:t>
            </a:r>
            <a:endParaRPr lang="en-US" altLang="ja-JP" sz="3733" b="1" dirty="0">
              <a:solidFill>
                <a:schemeClr val="accent5">
                  <a:lumMod val="75000"/>
                </a:schemeClr>
              </a:solidFill>
            </a:endParaRPr>
          </a:p>
          <a:p>
            <a:pPr algn="ctr"/>
            <a:r>
              <a:rPr lang="ja-JP" altLang="en-US" sz="3733" b="1" dirty="0">
                <a:solidFill>
                  <a:schemeClr val="accent5">
                    <a:lumMod val="75000"/>
                  </a:schemeClr>
                </a:solidFill>
              </a:rPr>
              <a:t>　　　　　　　　　　　　</a:t>
            </a:r>
            <a:r>
              <a:rPr lang="ja-JP" altLang="en-US" sz="1867" b="1" dirty="0">
                <a:solidFill>
                  <a:schemeClr val="accent5">
                    <a:lumMod val="75000"/>
                  </a:schemeClr>
                </a:solidFill>
              </a:rPr>
              <a:t>　　</a:t>
            </a:r>
            <a:r>
              <a:rPr lang="ja-JP" altLang="en-US" sz="3733" b="1" dirty="0">
                <a:solidFill>
                  <a:schemeClr val="accent5">
                    <a:lumMod val="75000"/>
                  </a:schemeClr>
                </a:solidFill>
              </a:rPr>
              <a:t>ある存在として尊重し、　　　　　　　　　　　</a:t>
            </a:r>
            <a:endParaRPr lang="en-US" altLang="ja-JP" sz="3733" b="1" dirty="0">
              <a:solidFill>
                <a:srgbClr val="FF0000"/>
              </a:solidFill>
            </a:endParaRPr>
          </a:p>
          <a:p>
            <a:r>
              <a:rPr lang="ja-JP" altLang="en-US" sz="2272" b="1" dirty="0">
                <a:solidFill>
                  <a:schemeClr val="accent5">
                    <a:lumMod val="75000"/>
                  </a:schemeClr>
                </a:solidFill>
              </a:rPr>
              <a:t>　　　　　　　　　　　　　　　　　　　   　 </a:t>
            </a:r>
            <a:r>
              <a:rPr lang="ja-JP" altLang="en-US" sz="1333" b="1" dirty="0">
                <a:solidFill>
                  <a:schemeClr val="accent5">
                    <a:lumMod val="75000"/>
                  </a:schemeClr>
                </a:solidFill>
              </a:rPr>
              <a:t>　</a:t>
            </a:r>
            <a:r>
              <a:rPr lang="ja-JP" altLang="en-US" sz="3733" b="1" dirty="0">
                <a:solidFill>
                  <a:schemeClr val="accent5">
                    <a:lumMod val="75000"/>
                  </a:schemeClr>
                </a:solidFill>
              </a:rPr>
              <a:t>多様な人々と協議しな　　　　</a:t>
            </a:r>
            <a:endParaRPr lang="en-US" altLang="ja-JP" sz="3733" b="1" dirty="0">
              <a:solidFill>
                <a:schemeClr val="accent5">
                  <a:lumMod val="75000"/>
                </a:schemeClr>
              </a:solidFill>
            </a:endParaRPr>
          </a:p>
          <a:p>
            <a:r>
              <a:rPr lang="ja-JP" altLang="en-US" sz="3733" b="1" dirty="0">
                <a:solidFill>
                  <a:schemeClr val="accent5">
                    <a:lumMod val="75000"/>
                  </a:schemeClr>
                </a:solidFill>
              </a:rPr>
              <a:t>　　　　　　　　　　　　　がら様々な社会的変化　　　</a:t>
            </a:r>
            <a:endParaRPr lang="en-US" altLang="ja-JP" sz="3733" b="1" dirty="0">
              <a:solidFill>
                <a:schemeClr val="accent5">
                  <a:lumMod val="75000"/>
                </a:schemeClr>
              </a:solidFill>
            </a:endParaRPr>
          </a:p>
          <a:p>
            <a:r>
              <a:rPr lang="ja-JP" altLang="en-US" sz="3733" b="1" dirty="0">
                <a:solidFill>
                  <a:schemeClr val="accent5">
                    <a:lumMod val="75000"/>
                  </a:schemeClr>
                </a:solidFill>
              </a:rPr>
              <a:t>　　　　　　　　　　　　　を乗り越え、</a:t>
            </a:r>
            <a:endParaRPr lang="en-US" altLang="ja-JP" sz="3733" b="1" dirty="0">
              <a:solidFill>
                <a:schemeClr val="accent5">
                  <a:lumMod val="75000"/>
                </a:schemeClr>
              </a:solidFill>
            </a:endParaRPr>
          </a:p>
          <a:p>
            <a:r>
              <a:rPr lang="ja-JP" altLang="en-US" sz="3733" b="1" dirty="0">
                <a:solidFill>
                  <a:srgbClr val="FF0000"/>
                </a:solidFill>
              </a:rPr>
              <a:t>豊かな人生を切り拓き、</a:t>
            </a:r>
            <a:r>
              <a:rPr lang="ja-JP" altLang="en-US" sz="2667" b="1" dirty="0"/>
              <a:t>　　　</a:t>
            </a:r>
            <a:r>
              <a:rPr lang="ja-JP" altLang="en-US" sz="3733" b="1" dirty="0">
                <a:solidFill>
                  <a:schemeClr val="accent1">
                    <a:lumMod val="50000"/>
                  </a:schemeClr>
                </a:solidFill>
              </a:rPr>
              <a:t>持続可能な社会の創り</a:t>
            </a:r>
            <a:endParaRPr lang="en-US" altLang="ja-JP" sz="3733" b="1" dirty="0">
              <a:solidFill>
                <a:schemeClr val="accent1">
                  <a:lumMod val="50000"/>
                </a:schemeClr>
              </a:solidFill>
            </a:endParaRPr>
          </a:p>
          <a:p>
            <a:r>
              <a:rPr lang="ja-JP" altLang="en-US" sz="3733" b="1" dirty="0">
                <a:solidFill>
                  <a:schemeClr val="accent1">
                    <a:lumMod val="50000"/>
                  </a:schemeClr>
                </a:solidFill>
              </a:rPr>
              <a:t>　　　　　　　　　　　　　手となる</a:t>
            </a:r>
            <a:r>
              <a:rPr lang="ja-JP" altLang="en-US" sz="3733" b="1" dirty="0">
                <a:solidFill>
                  <a:srgbClr val="0070C0"/>
                </a:solidFill>
                <a:latin typeface="+mn-ea"/>
              </a:rPr>
              <a:t>ことが</a:t>
            </a:r>
            <a:endParaRPr lang="en-US" altLang="ja-JP" sz="3733" b="1" dirty="0">
              <a:solidFill>
                <a:srgbClr val="0070C0"/>
              </a:solidFill>
              <a:latin typeface="+mn-ea"/>
            </a:endParaRPr>
          </a:p>
          <a:p>
            <a:r>
              <a:rPr lang="ja-JP" altLang="en-US" sz="1867" b="1" dirty="0"/>
              <a:t>　　　 </a:t>
            </a:r>
            <a:r>
              <a:rPr lang="ja-JP" altLang="en-US" sz="1867" b="1" dirty="0">
                <a:solidFill>
                  <a:schemeClr val="accent5">
                    <a:lumMod val="75000"/>
                  </a:schemeClr>
                </a:solidFill>
              </a:rPr>
              <a:t>　　　　　　　　　　　　　　　　　</a:t>
            </a:r>
            <a:endParaRPr lang="en-US" altLang="ja-JP" sz="1867" b="1" dirty="0">
              <a:solidFill>
                <a:schemeClr val="accent5">
                  <a:lumMod val="75000"/>
                </a:schemeClr>
              </a:solidFill>
            </a:endParaRPr>
          </a:p>
          <a:p>
            <a:r>
              <a:rPr lang="ja-JP" altLang="en-US" sz="2667" b="1" dirty="0">
                <a:latin typeface="AR丸ゴシック体E" panose="020F0909000000000000" pitchFamily="49" charset="-128"/>
                <a:ea typeface="AR丸ゴシック体E" panose="020F0909000000000000" pitchFamily="49" charset="-128"/>
              </a:rPr>
              <a:t>　　　　できるようにすることが求められる</a:t>
            </a:r>
            <a:endParaRPr lang="en-US" altLang="ja-JP" sz="2667" b="1" dirty="0">
              <a:latin typeface="AR丸ゴシック体E" panose="020F0909000000000000" pitchFamily="49" charset="-128"/>
              <a:ea typeface="AR丸ゴシック体E" panose="020F0909000000000000" pitchFamily="49" charset="-128"/>
            </a:endParaRPr>
          </a:p>
          <a:p>
            <a:endParaRPr lang="en-US" altLang="ja-JP" sz="2272" b="1" dirty="0"/>
          </a:p>
          <a:p>
            <a:r>
              <a:rPr lang="ja-JP" altLang="en-US" sz="2272" b="1" dirty="0"/>
              <a:t>　　　　　　　　　　　　　　　　　　　　</a:t>
            </a:r>
          </a:p>
        </p:txBody>
      </p:sp>
      <p:sp>
        <p:nvSpPr>
          <p:cNvPr id="6" name="テキスト ボックス 5"/>
          <p:cNvSpPr txBox="1"/>
          <p:nvPr/>
        </p:nvSpPr>
        <p:spPr>
          <a:xfrm>
            <a:off x="3854263" y="135930"/>
            <a:ext cx="5519460" cy="584775"/>
          </a:xfrm>
          <a:prstGeom prst="rect">
            <a:avLst/>
          </a:prstGeom>
          <a:noFill/>
        </p:spPr>
        <p:txBody>
          <a:bodyPr wrap="none" rtlCol="0">
            <a:spAutoFit/>
          </a:bodyPr>
          <a:lstStyle/>
          <a:p>
            <a:pPr algn="ctr"/>
            <a:r>
              <a:rPr lang="ja-JP" altLang="en-US" sz="3200" b="1" dirty="0"/>
              <a:t>学習指導要領の前文</a:t>
            </a:r>
            <a:r>
              <a:rPr lang="ja-JP" altLang="en-US" sz="3200" b="1" dirty="0">
                <a:solidFill>
                  <a:srgbClr val="C00000"/>
                </a:solidFill>
                <a:highlight>
                  <a:srgbClr val="FFFF00"/>
                </a:highlight>
              </a:rPr>
              <a:t>（理念）</a:t>
            </a:r>
            <a:endParaRPr lang="en-US" altLang="ja-JP" sz="3200" b="1" dirty="0">
              <a:solidFill>
                <a:srgbClr val="C00000"/>
              </a:solidFill>
              <a:highlight>
                <a:srgbClr val="FFFF00"/>
              </a:highlight>
            </a:endParaRPr>
          </a:p>
        </p:txBody>
      </p:sp>
      <p:cxnSp>
        <p:nvCxnSpPr>
          <p:cNvPr id="14" name="直線コネクタ 13"/>
          <p:cNvCxnSpPr>
            <a:cxnSpLocks/>
          </p:cNvCxnSpPr>
          <p:nvPr/>
        </p:nvCxnSpPr>
        <p:spPr>
          <a:xfrm>
            <a:off x="6671734" y="6688667"/>
            <a:ext cx="4734631" cy="180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円/楕円 15"/>
          <p:cNvSpPr/>
          <p:nvPr/>
        </p:nvSpPr>
        <p:spPr>
          <a:xfrm>
            <a:off x="1418906" y="1102902"/>
            <a:ext cx="2890333" cy="1233591"/>
          </a:xfrm>
          <a:prstGeom prst="ellipse">
            <a:avLst/>
          </a:prstGeom>
          <a:solidFill>
            <a:srgbClr val="FAD2F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b="1"/>
          </a:p>
        </p:txBody>
      </p:sp>
      <p:sp>
        <p:nvSpPr>
          <p:cNvPr id="13" name="テキスト ボックス 12"/>
          <p:cNvSpPr txBox="1"/>
          <p:nvPr/>
        </p:nvSpPr>
        <p:spPr>
          <a:xfrm>
            <a:off x="1774332" y="1421782"/>
            <a:ext cx="2236510" cy="584775"/>
          </a:xfrm>
          <a:prstGeom prst="rect">
            <a:avLst/>
          </a:prstGeom>
          <a:noFill/>
        </p:spPr>
        <p:txBody>
          <a:bodyPr wrap="none" rtlCol="0">
            <a:spAutoFit/>
          </a:bodyPr>
          <a:lstStyle/>
          <a:p>
            <a:r>
              <a:rPr lang="ja-JP" altLang="en-US" sz="3200" b="1" dirty="0"/>
              <a:t>個人の成長</a:t>
            </a:r>
          </a:p>
        </p:txBody>
      </p:sp>
      <p:sp>
        <p:nvSpPr>
          <p:cNvPr id="17" name="円/楕円 16"/>
          <p:cNvSpPr/>
          <p:nvPr/>
        </p:nvSpPr>
        <p:spPr>
          <a:xfrm>
            <a:off x="7440307" y="1102902"/>
            <a:ext cx="3500071" cy="1272791"/>
          </a:xfrm>
          <a:prstGeom prst="ellipse">
            <a:avLst/>
          </a:prstGeom>
          <a:solidFill>
            <a:schemeClr val="accent1">
              <a:lumMod val="40000"/>
              <a:lumOff val="60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b="1"/>
          </a:p>
        </p:txBody>
      </p:sp>
      <p:sp>
        <p:nvSpPr>
          <p:cNvPr id="15" name="テキスト ボックス 14"/>
          <p:cNvSpPr txBox="1"/>
          <p:nvPr/>
        </p:nvSpPr>
        <p:spPr>
          <a:xfrm>
            <a:off x="7675873" y="1315696"/>
            <a:ext cx="3057247" cy="1077218"/>
          </a:xfrm>
          <a:prstGeom prst="rect">
            <a:avLst/>
          </a:prstGeom>
          <a:noFill/>
        </p:spPr>
        <p:txBody>
          <a:bodyPr wrap="none" rtlCol="0">
            <a:spAutoFit/>
          </a:bodyPr>
          <a:lstStyle/>
          <a:p>
            <a:r>
              <a:rPr lang="ja-JP" altLang="en-US" sz="3200" b="1" dirty="0"/>
              <a:t>社会人としての</a:t>
            </a:r>
            <a:endParaRPr lang="en-US" altLang="ja-JP" sz="3200" b="1" dirty="0"/>
          </a:p>
          <a:p>
            <a:r>
              <a:rPr lang="en-US" altLang="ja-JP" sz="3200" b="1" dirty="0"/>
              <a:t>          </a:t>
            </a:r>
            <a:r>
              <a:rPr lang="ja-JP" altLang="en-US" sz="3200" b="1" dirty="0"/>
              <a:t>役割</a:t>
            </a:r>
          </a:p>
        </p:txBody>
      </p:sp>
      <p:sp>
        <p:nvSpPr>
          <p:cNvPr id="20" name="テキスト ボックス 19">
            <a:extLst>
              <a:ext uri="{FF2B5EF4-FFF2-40B4-BE49-F238E27FC236}">
                <a16:creationId xmlns:a16="http://schemas.microsoft.com/office/drawing/2014/main" id="{9F3BD3A3-0853-444E-B41E-C36F99E4C81B}"/>
              </a:ext>
            </a:extLst>
          </p:cNvPr>
          <p:cNvSpPr txBox="1"/>
          <p:nvPr/>
        </p:nvSpPr>
        <p:spPr>
          <a:xfrm rot="21349390">
            <a:off x="7475514" y="7405084"/>
            <a:ext cx="4445508" cy="830997"/>
          </a:xfrm>
          <a:prstGeom prst="rect">
            <a:avLst/>
          </a:prstGeom>
          <a:solidFill>
            <a:srgbClr val="FF0000"/>
          </a:solidFill>
        </p:spPr>
        <p:txBody>
          <a:bodyPr wrap="square" rtlCol="0">
            <a:spAutoFit/>
          </a:bodyPr>
          <a:lstStyle/>
          <a:p>
            <a:r>
              <a:rPr kumimoji="1" lang="ja-JP" altLang="en-US" sz="1600" b="1" dirty="0">
                <a:latin typeface="AR丸ゴシック体E" panose="020F0909000000000000" pitchFamily="49" charset="-128"/>
                <a:ea typeface="AR丸ゴシック体E" panose="020F0909000000000000" pitchFamily="49" charset="-128"/>
              </a:rPr>
              <a:t>　</a:t>
            </a:r>
            <a:r>
              <a:rPr kumimoji="1" lang="ja-JP" altLang="en-US" sz="4800" b="1" dirty="0">
                <a:latin typeface="AR丸ゴシック体E" panose="020F0909000000000000" pitchFamily="49" charset="-128"/>
                <a:ea typeface="AR丸ゴシック体E" panose="020F0909000000000000" pitchFamily="49" charset="-128"/>
              </a:rPr>
              <a:t>ＥＳＤの推進</a:t>
            </a:r>
            <a:r>
              <a:rPr kumimoji="1" lang="ja-JP" altLang="en-US" sz="2400" b="1" dirty="0">
                <a:latin typeface="AR丸ゴシック体E" panose="020F0909000000000000" pitchFamily="49" charset="-128"/>
                <a:ea typeface="AR丸ゴシック体E" panose="020F0909000000000000" pitchFamily="49" charset="-128"/>
              </a:rPr>
              <a:t>　</a:t>
            </a:r>
          </a:p>
        </p:txBody>
      </p:sp>
      <p:cxnSp>
        <p:nvCxnSpPr>
          <p:cNvPr id="21" name="直線コネクタ 20">
            <a:extLst>
              <a:ext uri="{FF2B5EF4-FFF2-40B4-BE49-F238E27FC236}">
                <a16:creationId xmlns:a16="http://schemas.microsoft.com/office/drawing/2014/main" id="{97029056-382D-42DC-8BEE-A4B25B95D6A2}"/>
              </a:ext>
            </a:extLst>
          </p:cNvPr>
          <p:cNvCxnSpPr>
            <a:cxnSpLocks/>
          </p:cNvCxnSpPr>
          <p:nvPr/>
        </p:nvCxnSpPr>
        <p:spPr>
          <a:xfrm>
            <a:off x="6671733" y="7249851"/>
            <a:ext cx="18626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12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0-#ppt_h/2"/>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1000"/>
                                        <p:tgtEl>
                                          <p:spTgt spid="4">
                                            <p:txEl>
                                              <p:pRg st="0" end="0"/>
                                            </p:txEl>
                                          </p:spTgt>
                                        </p:tgtEl>
                                      </p:cBhvr>
                                    </p:animEffect>
                                    <p:anim calcmode="lin" valueType="num">
                                      <p:cBhvr>
                                        <p:cTn id="3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fade">
                                      <p:cBhvr>
                                        <p:cTn id="40" dur="1000"/>
                                        <p:tgtEl>
                                          <p:spTgt spid="4">
                                            <p:txEl>
                                              <p:pRg st="1" end="1"/>
                                            </p:txEl>
                                          </p:spTgt>
                                        </p:tgtEl>
                                      </p:cBhvr>
                                    </p:animEffect>
                                    <p:anim calcmode="lin" valueType="num">
                                      <p:cBhvr>
                                        <p:cTn id="4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1" end="1"/>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Effect transition="in" filter="fade">
                                      <p:cBhvr>
                                        <p:cTn id="45" dur="1000"/>
                                        <p:tgtEl>
                                          <p:spTgt spid="4">
                                            <p:txEl>
                                              <p:pRg st="2" end="2"/>
                                            </p:txEl>
                                          </p:spTgt>
                                        </p:tgtEl>
                                      </p:cBhvr>
                                    </p:animEffect>
                                    <p:anim calcmode="lin" valueType="num">
                                      <p:cBhvr>
                                        <p:cTn id="4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2" end="2"/>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animEffect transition="in" filter="fade">
                                      <p:cBhvr>
                                        <p:cTn id="50" dur="1000"/>
                                        <p:tgtEl>
                                          <p:spTgt spid="4">
                                            <p:txEl>
                                              <p:pRg st="3" end="3"/>
                                            </p:txEl>
                                          </p:spTgt>
                                        </p:tgtEl>
                                      </p:cBhvr>
                                    </p:animEffect>
                                    <p:anim calcmode="lin" valueType="num">
                                      <p:cBhvr>
                                        <p:cTn id="5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3" end="3"/>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Effect transition="in" filter="fade">
                                      <p:cBhvr>
                                        <p:cTn id="55" dur="1000"/>
                                        <p:tgtEl>
                                          <p:spTgt spid="4">
                                            <p:txEl>
                                              <p:pRg st="4" end="4"/>
                                            </p:txEl>
                                          </p:spTgt>
                                        </p:tgtEl>
                                      </p:cBhvr>
                                    </p:animEffect>
                                    <p:anim calcmode="lin" valueType="num">
                                      <p:cBhvr>
                                        <p:cTn id="5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4" end="4"/>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4">
                                            <p:txEl>
                                              <p:pRg st="5" end="5"/>
                                            </p:txEl>
                                          </p:spTgt>
                                        </p:tgtEl>
                                        <p:attrNameLst>
                                          <p:attrName>style.visibility</p:attrName>
                                        </p:attrNameLst>
                                      </p:cBhvr>
                                      <p:to>
                                        <p:strVal val="visible"/>
                                      </p:to>
                                    </p:set>
                                    <p:animEffect transition="in" filter="fade">
                                      <p:cBhvr>
                                        <p:cTn id="60" dur="1000"/>
                                        <p:tgtEl>
                                          <p:spTgt spid="4">
                                            <p:txEl>
                                              <p:pRg st="5" end="5"/>
                                            </p:txEl>
                                          </p:spTgt>
                                        </p:tgtEl>
                                      </p:cBhvr>
                                    </p:animEffect>
                                    <p:anim calcmode="lin" valueType="num">
                                      <p:cBhvr>
                                        <p:cTn id="6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62" dur="1000" fill="hold"/>
                                        <p:tgtEl>
                                          <p:spTgt spid="4">
                                            <p:txEl>
                                              <p:pRg st="5" end="5"/>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
                                            <p:txEl>
                                              <p:pRg st="6" end="6"/>
                                            </p:txEl>
                                          </p:spTgt>
                                        </p:tgtEl>
                                        <p:attrNameLst>
                                          <p:attrName>style.visibility</p:attrName>
                                        </p:attrNameLst>
                                      </p:cBhvr>
                                      <p:to>
                                        <p:strVal val="visible"/>
                                      </p:to>
                                    </p:set>
                                    <p:animEffect transition="in" filter="fade">
                                      <p:cBhvr>
                                        <p:cTn id="65" dur="1000"/>
                                        <p:tgtEl>
                                          <p:spTgt spid="4">
                                            <p:txEl>
                                              <p:pRg st="6" end="6"/>
                                            </p:txEl>
                                          </p:spTgt>
                                        </p:tgtEl>
                                      </p:cBhvr>
                                    </p:animEffect>
                                    <p:anim calcmode="lin" valueType="num">
                                      <p:cBhvr>
                                        <p:cTn id="6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7" dur="1000" fill="hold"/>
                                        <p:tgtEl>
                                          <p:spTgt spid="4">
                                            <p:txEl>
                                              <p:pRg st="6" end="6"/>
                                            </p:txEl>
                                          </p:spTgt>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
                                            <p:txEl>
                                              <p:pRg st="7" end="7"/>
                                            </p:txEl>
                                          </p:spTgt>
                                        </p:tgtEl>
                                        <p:attrNameLst>
                                          <p:attrName>style.visibility</p:attrName>
                                        </p:attrNameLst>
                                      </p:cBhvr>
                                      <p:to>
                                        <p:strVal val="visible"/>
                                      </p:to>
                                    </p:set>
                                    <p:animEffect transition="in" filter="fade">
                                      <p:cBhvr>
                                        <p:cTn id="70" dur="1000"/>
                                        <p:tgtEl>
                                          <p:spTgt spid="4">
                                            <p:txEl>
                                              <p:pRg st="7" end="7"/>
                                            </p:txEl>
                                          </p:spTgt>
                                        </p:tgtEl>
                                      </p:cBhvr>
                                    </p:animEffect>
                                    <p:anim calcmode="lin" valueType="num">
                                      <p:cBhvr>
                                        <p:cTn id="71"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7" end="7"/>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4">
                                            <p:txEl>
                                              <p:pRg st="8" end="8"/>
                                            </p:txEl>
                                          </p:spTgt>
                                        </p:tgtEl>
                                        <p:attrNameLst>
                                          <p:attrName>style.visibility</p:attrName>
                                        </p:attrNameLst>
                                      </p:cBhvr>
                                      <p:to>
                                        <p:strVal val="visible"/>
                                      </p:to>
                                    </p:set>
                                    <p:animEffect transition="in" filter="fade">
                                      <p:cBhvr>
                                        <p:cTn id="75" dur="1000"/>
                                        <p:tgtEl>
                                          <p:spTgt spid="4">
                                            <p:txEl>
                                              <p:pRg st="8" end="8"/>
                                            </p:txEl>
                                          </p:spTgt>
                                        </p:tgtEl>
                                      </p:cBhvr>
                                    </p:animEffect>
                                    <p:anim calcmode="lin" valueType="num">
                                      <p:cBhvr>
                                        <p:cTn id="7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77" dur="1000" fill="hold"/>
                                        <p:tgtEl>
                                          <p:spTgt spid="4">
                                            <p:txEl>
                                              <p:pRg st="8" end="8"/>
                                            </p:txEl>
                                          </p:spTgt>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4">
                                            <p:txEl>
                                              <p:pRg st="9" end="9"/>
                                            </p:txEl>
                                          </p:spTgt>
                                        </p:tgtEl>
                                        <p:attrNameLst>
                                          <p:attrName>style.visibility</p:attrName>
                                        </p:attrNameLst>
                                      </p:cBhvr>
                                      <p:to>
                                        <p:strVal val="visible"/>
                                      </p:to>
                                    </p:set>
                                    <p:animEffect transition="in" filter="fade">
                                      <p:cBhvr>
                                        <p:cTn id="80" dur="1000"/>
                                        <p:tgtEl>
                                          <p:spTgt spid="4">
                                            <p:txEl>
                                              <p:pRg st="9" end="9"/>
                                            </p:txEl>
                                          </p:spTgt>
                                        </p:tgtEl>
                                      </p:cBhvr>
                                    </p:animEffect>
                                    <p:anim calcmode="lin" valueType="num">
                                      <p:cBhvr>
                                        <p:cTn id="81"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82"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500" fill="hold"/>
                                        <p:tgtEl>
                                          <p:spTgt spid="14"/>
                                        </p:tgtEl>
                                        <p:attrNameLst>
                                          <p:attrName>ppt_x</p:attrName>
                                        </p:attrNameLst>
                                      </p:cBhvr>
                                      <p:tavLst>
                                        <p:tav tm="0">
                                          <p:val>
                                            <p:strVal val="#ppt_x"/>
                                          </p:val>
                                        </p:tav>
                                        <p:tav tm="100000">
                                          <p:val>
                                            <p:strVal val="#ppt_x"/>
                                          </p:val>
                                        </p:tav>
                                      </p:tavLst>
                                    </p:anim>
                                    <p:anim calcmode="lin" valueType="num">
                                      <p:cBhvr additive="base">
                                        <p:cTn id="8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additive="base">
                                        <p:cTn id="93" dur="500" fill="hold"/>
                                        <p:tgtEl>
                                          <p:spTgt spid="21"/>
                                        </p:tgtEl>
                                        <p:attrNameLst>
                                          <p:attrName>ppt_x</p:attrName>
                                        </p:attrNameLst>
                                      </p:cBhvr>
                                      <p:tavLst>
                                        <p:tav tm="0">
                                          <p:val>
                                            <p:strVal val="#ppt_x"/>
                                          </p:val>
                                        </p:tav>
                                        <p:tav tm="100000">
                                          <p:val>
                                            <p:strVal val="#ppt_x"/>
                                          </p:val>
                                        </p:tav>
                                      </p:tavLst>
                                    </p:anim>
                                    <p:anim calcmode="lin" valueType="num">
                                      <p:cBhvr additive="base">
                                        <p:cTn id="9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fade">
                                      <p:cBhvr>
                                        <p:cTn id="99" dur="1000"/>
                                        <p:tgtEl>
                                          <p:spTgt spid="20"/>
                                        </p:tgtEl>
                                      </p:cBhvr>
                                    </p:animEffect>
                                    <p:anim calcmode="lin" valueType="num">
                                      <p:cBhvr>
                                        <p:cTn id="100" dur="1000" fill="hold"/>
                                        <p:tgtEl>
                                          <p:spTgt spid="20"/>
                                        </p:tgtEl>
                                        <p:attrNameLst>
                                          <p:attrName>ppt_x</p:attrName>
                                        </p:attrNameLst>
                                      </p:cBhvr>
                                      <p:tavLst>
                                        <p:tav tm="0">
                                          <p:val>
                                            <p:strVal val="#ppt_x"/>
                                          </p:val>
                                        </p:tav>
                                        <p:tav tm="100000">
                                          <p:val>
                                            <p:strVal val="#ppt_x"/>
                                          </p:val>
                                        </p:tav>
                                      </p:tavLst>
                                    </p:anim>
                                    <p:anim calcmode="lin" valueType="num">
                                      <p:cBhvr>
                                        <p:cTn id="10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4" grpId="0"/>
      <p:bldP spid="16" grpId="0" animBg="1"/>
      <p:bldP spid="13" grpId="0"/>
      <p:bldP spid="17" grpId="0" animBg="1"/>
      <p:bldP spid="15" grpId="0"/>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1A72C2AF-3F74-4D5A-AD06-2FCF04D9D0C0}"/>
              </a:ext>
            </a:extLst>
          </p:cNvPr>
          <p:cNvSpPr/>
          <p:nvPr/>
        </p:nvSpPr>
        <p:spPr>
          <a:xfrm>
            <a:off x="1" y="0"/>
            <a:ext cx="12214577"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6" name="正方形/長方形 5">
            <a:extLst>
              <a:ext uri="{FF2B5EF4-FFF2-40B4-BE49-F238E27FC236}">
                <a16:creationId xmlns:a16="http://schemas.microsoft.com/office/drawing/2014/main" id="{25E775DD-6539-4B66-818E-C3CB919DE380}"/>
              </a:ext>
            </a:extLst>
          </p:cNvPr>
          <p:cNvSpPr/>
          <p:nvPr/>
        </p:nvSpPr>
        <p:spPr>
          <a:xfrm>
            <a:off x="1" y="351692"/>
            <a:ext cx="11236476" cy="8440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sp>
        <p:nvSpPr>
          <p:cNvPr id="2" name="テキスト ボックス 1"/>
          <p:cNvSpPr txBox="1">
            <a:spLocks noChangeArrowheads="1"/>
          </p:cNvSpPr>
          <p:nvPr/>
        </p:nvSpPr>
        <p:spPr bwMode="auto">
          <a:xfrm>
            <a:off x="247374" y="1448439"/>
            <a:ext cx="11771533" cy="7348422"/>
          </a:xfrm>
          <a:prstGeom prst="rect">
            <a:avLst/>
          </a:prstGeom>
          <a:solidFill>
            <a:schemeClr val="bg1"/>
          </a:solidFill>
          <a:ln w="9525">
            <a:solidFill>
              <a:srgbClr val="000000"/>
            </a:solidFill>
            <a:miter lim="800000"/>
            <a:headEnd/>
            <a:tailEnd/>
          </a:ln>
        </p:spPr>
        <p:txBody>
          <a:bodyPr wrap="square">
            <a:spAutoFit/>
          </a:bodyPr>
          <a:lstStyle/>
          <a:p>
            <a:endParaRPr lang="en-US" altLang="ja-JP" sz="1200"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主体的・対話的で深い学びの実現に向けた授業改善を通して</a:t>
            </a:r>
            <a:endParaRPr lang="en-US" altLang="ja-JP" sz="3447" dirty="0">
              <a:latin typeface="AR P丸ゴシック体E" panose="020F0900000000000000" pitchFamily="50" charset="-128"/>
              <a:ea typeface="AR P丸ゴシック体E" panose="020F0900000000000000" pitchFamily="50" charset="-128"/>
            </a:endParaRPr>
          </a:p>
          <a:p>
            <a:endParaRPr lang="en-US" altLang="ja-JP" sz="1600" dirty="0">
              <a:latin typeface="HG創英角ﾎﾟｯﾌﾟ体" panose="040B0A09000000000000" pitchFamily="49" charset="-128"/>
              <a:ea typeface="HG創英角ﾎﾟｯﾌﾟ体" panose="040B0A09000000000000" pitchFamily="49" charset="-128"/>
            </a:endParaRPr>
          </a:p>
          <a:p>
            <a:r>
              <a:rPr lang="ja-JP" altLang="en-US" sz="4431" dirty="0">
                <a:solidFill>
                  <a:srgbClr val="C00000"/>
                </a:solidFill>
                <a:latin typeface="AR P丸ゴシック体E" panose="020F0900000000000000" pitchFamily="50" charset="-128"/>
                <a:ea typeface="AR P丸ゴシック体E" panose="020F0900000000000000" pitchFamily="50" charset="-128"/>
              </a:rPr>
              <a:t>「</a:t>
            </a:r>
            <a:r>
              <a:rPr lang="ja-JP" altLang="en-US" sz="4431" dirty="0">
                <a:solidFill>
                  <a:srgbClr val="C00000"/>
                </a:solidFill>
                <a:latin typeface="HG創英角ﾎﾟｯﾌﾟ体" panose="040B0A09000000000000" pitchFamily="49" charset="-128"/>
                <a:ea typeface="HG創英角ﾎﾟｯﾌﾟ体" panose="040B0A09000000000000" pitchFamily="49" charset="-128"/>
              </a:rPr>
              <a:t>生きる力」を育む</a:t>
            </a:r>
            <a:endParaRPr lang="en-US" altLang="ja-JP" sz="4431" dirty="0">
              <a:solidFill>
                <a:srgbClr val="C00000"/>
              </a:solidFill>
              <a:latin typeface="HG創英角ﾎﾟｯﾌﾟ体" panose="040B0A09000000000000" pitchFamily="49" charset="-128"/>
              <a:ea typeface="HG創英角ﾎﾟｯﾌﾟ体" panose="040B0A09000000000000" pitchFamily="49" charset="-128"/>
            </a:endParaRPr>
          </a:p>
          <a:p>
            <a:r>
              <a:rPr lang="ja-JP" altLang="en-US" sz="4267" dirty="0">
                <a:latin typeface="HG創英角ﾎﾟｯﾌﾟ体" panose="040B0A09000000000000" pitchFamily="49" charset="-128"/>
                <a:ea typeface="HG創英角ﾎﾟｯﾌﾟ体" panose="040B0A09000000000000" pitchFamily="49" charset="-128"/>
              </a:rPr>
              <a:t>１．基礎的・基本的な　　　</a:t>
            </a:r>
            <a:r>
              <a:rPr lang="ja-JP" altLang="en-US" sz="4000" dirty="0">
                <a:latin typeface="HG創英角ﾎﾟｯﾌﾟ体" panose="040B0A09000000000000" pitchFamily="49" charset="-128"/>
                <a:ea typeface="HG創英角ﾎﾟｯﾌﾟ体" panose="040B0A09000000000000" pitchFamily="49" charset="-128"/>
              </a:rPr>
              <a:t>　</a:t>
            </a:r>
            <a:r>
              <a:rPr lang="ja-JP" altLang="en-US" sz="4267" dirty="0">
                <a:solidFill>
                  <a:srgbClr val="FF0000"/>
                </a:solidFill>
                <a:latin typeface="HG創英角ﾎﾟｯﾌﾟ体" panose="040B0A09000000000000" pitchFamily="49" charset="-128"/>
                <a:ea typeface="HG創英角ﾎﾟｯﾌﾟ体" panose="040B0A09000000000000" pitchFamily="49" charset="-128"/>
              </a:rPr>
              <a:t>・思考力</a:t>
            </a:r>
            <a:endParaRPr lang="en-US" altLang="ja-JP" sz="4267"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4267" dirty="0">
                <a:latin typeface="HG創英角ﾎﾟｯﾌﾟ体" panose="040B0A09000000000000" pitchFamily="49" charset="-128"/>
                <a:ea typeface="HG創英角ﾎﾟｯﾌﾟ体" panose="040B0A09000000000000" pitchFamily="49" charset="-128"/>
              </a:rPr>
              <a:t>　　知識及び技能の習得と　</a:t>
            </a:r>
            <a:r>
              <a:rPr lang="ja-JP" altLang="en-US" sz="2667" dirty="0">
                <a:latin typeface="HG創英角ﾎﾟｯﾌﾟ体" panose="040B0A09000000000000" pitchFamily="49" charset="-128"/>
                <a:ea typeface="HG創英角ﾎﾟｯﾌﾟ体" panose="040B0A09000000000000" pitchFamily="49" charset="-128"/>
              </a:rPr>
              <a:t>　 </a:t>
            </a:r>
            <a:r>
              <a:rPr lang="ja-JP" altLang="en-US" sz="4267" dirty="0">
                <a:solidFill>
                  <a:srgbClr val="FF0000"/>
                </a:solidFill>
                <a:latin typeface="HG創英角ﾎﾟｯﾌﾟ体" panose="040B0A09000000000000" pitchFamily="49" charset="-128"/>
                <a:ea typeface="HG創英角ﾎﾟｯﾌﾟ体" panose="040B0A09000000000000" pitchFamily="49" charset="-128"/>
              </a:rPr>
              <a:t>・判断力　</a:t>
            </a:r>
            <a:endParaRPr lang="en-US" altLang="ja-JP" sz="4267"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4431" dirty="0">
                <a:latin typeface="HG創英角ﾎﾟｯﾌﾟ体" panose="040B0A09000000000000" pitchFamily="49" charset="-128"/>
                <a:ea typeface="HG創英角ﾎﾟｯﾌﾟ体" panose="040B0A09000000000000" pitchFamily="49" charset="-128"/>
              </a:rPr>
              <a:t>    </a:t>
            </a:r>
            <a:r>
              <a:rPr lang="ja-JP" altLang="en-US" sz="4431" dirty="0">
                <a:solidFill>
                  <a:srgbClr val="FF0000"/>
                </a:solidFill>
                <a:latin typeface="HG創英角ﾎﾟｯﾌﾟ体" panose="040B0A09000000000000" pitchFamily="49" charset="-128"/>
                <a:ea typeface="HG創英角ﾎﾟｯﾌﾟ体" panose="040B0A09000000000000" pitchFamily="49" charset="-128"/>
              </a:rPr>
              <a:t>課題解決に必要な</a:t>
            </a:r>
            <a:r>
              <a:rPr lang="ja-JP" altLang="en-US" sz="5047" dirty="0">
                <a:solidFill>
                  <a:srgbClr val="FF0000"/>
                </a:solidFill>
                <a:latin typeface="HG創英角ﾎﾟｯﾌﾟ体" panose="040B0A09000000000000" pitchFamily="49" charset="-128"/>
                <a:ea typeface="HG創英角ﾎﾟｯﾌﾟ体" panose="040B0A09000000000000" pitchFamily="49" charset="-128"/>
              </a:rPr>
              <a:t>　    </a:t>
            </a:r>
            <a:r>
              <a:rPr lang="ja-JP" altLang="en-US" sz="4267" dirty="0">
                <a:solidFill>
                  <a:srgbClr val="FF0000"/>
                </a:solidFill>
                <a:latin typeface="HG創英角ﾎﾟｯﾌﾟ体" panose="040B0A09000000000000" pitchFamily="49" charset="-128"/>
                <a:ea typeface="HG創英角ﾎﾟｯﾌﾟ体" panose="040B0A09000000000000" pitchFamily="49" charset="-128"/>
              </a:rPr>
              <a:t>・表現力</a:t>
            </a:r>
            <a:endParaRPr lang="en-US" altLang="ja-JP" sz="4267"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4544" dirty="0">
                <a:latin typeface="HG創英角ﾎﾟｯﾌﾟ体" panose="040B0A09000000000000" pitchFamily="49" charset="-128"/>
                <a:ea typeface="HG創英角ﾎﾟｯﾌﾟ体" panose="040B0A09000000000000" pitchFamily="49" charset="-128"/>
              </a:rPr>
              <a:t>　　　　　　</a:t>
            </a:r>
            <a:r>
              <a:rPr lang="ja-JP" altLang="en-US" sz="1467" dirty="0">
                <a:latin typeface="HG創英角ﾎﾟｯﾌﾟ体" panose="040B0A09000000000000" pitchFamily="49" charset="-128"/>
                <a:ea typeface="HG創英角ﾎﾟｯﾌﾟ体" panose="040B0A09000000000000" pitchFamily="49" charset="-128"/>
              </a:rPr>
              <a:t>　</a:t>
            </a:r>
            <a:r>
              <a:rPr lang="ja-JP" altLang="en-US" sz="4800" dirty="0">
                <a:latin typeface="HG創英角ﾎﾟｯﾌﾟ体" panose="040B0A09000000000000" pitchFamily="49" charset="-128"/>
                <a:ea typeface="HG創英角ﾎﾟｯﾌﾟ体" panose="040B0A09000000000000" pitchFamily="49" charset="-128"/>
              </a:rPr>
              <a:t>・</a:t>
            </a:r>
            <a:r>
              <a:rPr lang="ja-JP" altLang="en-US" sz="4800" dirty="0">
                <a:solidFill>
                  <a:srgbClr val="FF0000"/>
                </a:solidFill>
                <a:latin typeface="HG創英角ﾎﾟｯﾌﾟ体" panose="040B0A09000000000000" pitchFamily="49" charset="-128"/>
                <a:ea typeface="HG創英角ﾎﾟｯﾌﾟ体" panose="040B0A09000000000000" pitchFamily="49" charset="-128"/>
              </a:rPr>
              <a:t>学</a:t>
            </a:r>
            <a:r>
              <a:rPr lang="ja-JP" altLang="en-US" sz="4800" dirty="0">
                <a:latin typeface="HG創英角ﾎﾟｯﾌﾟ体" panose="040B0A09000000000000" pitchFamily="49" charset="-128"/>
                <a:ea typeface="HG創英角ﾎﾟｯﾌﾟ体" panose="040B0A09000000000000" pitchFamily="49" charset="-128"/>
              </a:rPr>
              <a:t>びに向かう</a:t>
            </a:r>
            <a:r>
              <a:rPr lang="ja-JP" altLang="en-US" sz="4800" dirty="0">
                <a:solidFill>
                  <a:srgbClr val="FF0000"/>
                </a:solidFill>
                <a:latin typeface="HG創英角ﾎﾟｯﾌﾟ体" panose="040B0A09000000000000" pitchFamily="49" charset="-128"/>
                <a:ea typeface="HG創英角ﾎﾟｯﾌﾟ体" panose="040B0A09000000000000" pitchFamily="49" charset="-128"/>
              </a:rPr>
              <a:t>力</a:t>
            </a:r>
            <a:endParaRPr lang="en-US" altLang="ja-JP" sz="4800"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4800" dirty="0">
                <a:latin typeface="HG創英角ﾎﾟｯﾌﾟ体" panose="040B0A09000000000000" pitchFamily="49" charset="-128"/>
                <a:ea typeface="HG創英角ﾎﾟｯﾌﾟ体" panose="040B0A09000000000000" pitchFamily="49" charset="-128"/>
              </a:rPr>
              <a:t>　　　　　　・</a:t>
            </a:r>
            <a:r>
              <a:rPr lang="ja-JP" altLang="en-US" sz="4800" dirty="0">
                <a:solidFill>
                  <a:srgbClr val="FF0000"/>
                </a:solidFill>
                <a:latin typeface="HG創英角ﾎﾟｯﾌﾟ体" panose="040B0A09000000000000" pitchFamily="49" charset="-128"/>
                <a:ea typeface="HG創英角ﾎﾟｯﾌﾟ体" panose="040B0A09000000000000" pitchFamily="49" charset="-128"/>
              </a:rPr>
              <a:t>人間性</a:t>
            </a:r>
            <a:endParaRPr lang="en-US" altLang="ja-JP" sz="4800"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4431" dirty="0">
                <a:solidFill>
                  <a:schemeClr val="accent1">
                    <a:lumMod val="60000"/>
                    <a:lumOff val="40000"/>
                  </a:schemeClr>
                </a:solidFill>
                <a:latin typeface="HG創英角ﾎﾟｯﾌﾟ体" panose="040B0A09000000000000" pitchFamily="49" charset="-128"/>
                <a:ea typeface="HG創英角ﾎﾟｯﾌﾟ体" panose="040B0A09000000000000" pitchFamily="49" charset="-128"/>
              </a:rPr>
              <a:t>２．豊かな心や創造性</a:t>
            </a:r>
            <a:endParaRPr lang="en-US" altLang="ja-JP" sz="2461" dirty="0">
              <a:solidFill>
                <a:schemeClr val="accent1">
                  <a:lumMod val="60000"/>
                  <a:lumOff val="40000"/>
                </a:schemeClr>
              </a:solidFill>
              <a:latin typeface="HG創英角ﾎﾟｯﾌﾟ体" panose="040B0A09000000000000" pitchFamily="49" charset="-128"/>
              <a:ea typeface="HG創英角ﾎﾟｯﾌﾟ体" panose="040B0A09000000000000" pitchFamily="49" charset="-128"/>
            </a:endParaRPr>
          </a:p>
          <a:p>
            <a:r>
              <a:rPr lang="ja-JP" altLang="en-US" sz="4431" dirty="0">
                <a:solidFill>
                  <a:schemeClr val="accent1">
                    <a:lumMod val="60000"/>
                    <a:lumOff val="40000"/>
                  </a:schemeClr>
                </a:solidFill>
                <a:latin typeface="HG創英角ﾎﾟｯﾌﾟ体" panose="040B0A09000000000000" pitchFamily="49" charset="-128"/>
                <a:ea typeface="HG創英角ﾎﾟｯﾌﾟ体" panose="040B0A09000000000000" pitchFamily="49" charset="-128"/>
              </a:rPr>
              <a:t>３．健康で安全な生活と</a:t>
            </a:r>
            <a:endParaRPr lang="en-US" altLang="ja-JP" sz="4431" dirty="0">
              <a:solidFill>
                <a:schemeClr val="accent1">
                  <a:lumMod val="60000"/>
                  <a:lumOff val="40000"/>
                </a:schemeClr>
              </a:solidFill>
              <a:latin typeface="HG創英角ﾎﾟｯﾌﾟ体" panose="040B0A09000000000000" pitchFamily="49" charset="-128"/>
              <a:ea typeface="HG創英角ﾎﾟｯﾌﾟ体" panose="040B0A09000000000000" pitchFamily="49" charset="-128"/>
            </a:endParaRPr>
          </a:p>
          <a:p>
            <a:r>
              <a:rPr lang="ja-JP" altLang="en-US" sz="4431" dirty="0">
                <a:solidFill>
                  <a:schemeClr val="accent1">
                    <a:lumMod val="60000"/>
                    <a:lumOff val="40000"/>
                  </a:schemeClr>
                </a:solidFill>
                <a:latin typeface="HG創英角ﾎﾟｯﾌﾟ体" panose="040B0A09000000000000" pitchFamily="49" charset="-128"/>
                <a:ea typeface="HG創英角ﾎﾟｯﾌﾟ体" panose="040B0A09000000000000" pitchFamily="49" charset="-128"/>
              </a:rPr>
              <a:t>　　　豊かなスポーツライフ</a:t>
            </a:r>
            <a:endParaRPr lang="ja-JP" altLang="en-US" sz="2953" dirty="0">
              <a:solidFill>
                <a:schemeClr val="accent1">
                  <a:lumMod val="60000"/>
                  <a:lumOff val="40000"/>
                </a:schemeClr>
              </a:solidFill>
              <a:latin typeface="HGSｺﾞｼｯｸE" panose="020B0900000000000000" pitchFamily="50" charset="-128"/>
              <a:ea typeface="HGSｺﾞｼｯｸE" panose="020B0900000000000000" pitchFamily="50" charset="-128"/>
            </a:endParaRPr>
          </a:p>
        </p:txBody>
      </p:sp>
      <p:sp>
        <p:nvSpPr>
          <p:cNvPr id="50179" name="テキスト ボックス 2"/>
          <p:cNvSpPr txBox="1">
            <a:spLocks noChangeArrowheads="1"/>
          </p:cNvSpPr>
          <p:nvPr/>
        </p:nvSpPr>
        <p:spPr bwMode="auto">
          <a:xfrm>
            <a:off x="1325922" y="348006"/>
            <a:ext cx="5414084" cy="721608"/>
          </a:xfrm>
          <a:prstGeom prst="rect">
            <a:avLst/>
          </a:prstGeom>
          <a:solidFill>
            <a:srgbClr val="FFC000"/>
          </a:solidFill>
          <a:ln w="28575">
            <a:solidFill>
              <a:srgbClr val="000000"/>
            </a:solidFill>
            <a:miter lim="800000"/>
            <a:headEnd/>
            <a:tailEnd/>
          </a:ln>
        </p:spPr>
        <p:txBody>
          <a:bodyPr wrap="square">
            <a:spAutoFit/>
          </a:bodyPr>
          <a:lstStyle/>
          <a:p>
            <a:r>
              <a:rPr lang="ja-JP" altLang="en-US" sz="4089" b="1" dirty="0">
                <a:latin typeface="AR P楷書体M" panose="03000600000000000000" pitchFamily="66" charset="-128"/>
                <a:ea typeface="AR P楷書体M" panose="03000600000000000000" pitchFamily="66" charset="-128"/>
              </a:rPr>
              <a:t>学習</a:t>
            </a:r>
            <a:r>
              <a:rPr lang="ja-JP" altLang="en-US" sz="4089" b="1" dirty="0">
                <a:ln w="0"/>
                <a:effectLst>
                  <a:outerShdw blurRad="38100" dist="25400" dir="5400000" algn="ctr" rotWithShape="0">
                    <a:srgbClr val="6E747A">
                      <a:alpha val="43000"/>
                    </a:srgbClr>
                  </a:outerShdw>
                </a:effectLst>
                <a:latin typeface="AR P楷書体M" panose="03000600000000000000" pitchFamily="66" charset="-128"/>
                <a:ea typeface="AR P楷書体M" panose="03000600000000000000" pitchFamily="66" charset="-128"/>
              </a:rPr>
              <a:t>指導</a:t>
            </a:r>
            <a:r>
              <a:rPr lang="ja-JP" altLang="en-US" sz="4089" b="1" dirty="0">
                <a:latin typeface="AR P楷書体M" panose="03000600000000000000" pitchFamily="66" charset="-128"/>
                <a:ea typeface="AR P楷書体M" panose="03000600000000000000" pitchFamily="66" charset="-128"/>
              </a:rPr>
              <a:t>要領総則では</a:t>
            </a:r>
            <a:r>
              <a:rPr lang="ja-JP" altLang="en-US" sz="2461" b="1" dirty="0">
                <a:latin typeface="AR P楷書体M" panose="03000600000000000000" pitchFamily="66" charset="-128"/>
                <a:ea typeface="AR P楷書体M" panose="03000600000000000000" pitchFamily="66" charset="-128"/>
              </a:rPr>
              <a:t>　</a:t>
            </a:r>
            <a:endParaRPr lang="en-US" altLang="ja-JP" sz="2461" b="1" dirty="0">
              <a:latin typeface="AR P楷書体M" panose="03000600000000000000" pitchFamily="66" charset="-128"/>
              <a:ea typeface="AR P楷書体M" panose="03000600000000000000" pitchFamily="66" charset="-128"/>
            </a:endParaRPr>
          </a:p>
        </p:txBody>
      </p:sp>
      <p:sp>
        <p:nvSpPr>
          <p:cNvPr id="4" name="右中かっこ 3"/>
          <p:cNvSpPr/>
          <p:nvPr/>
        </p:nvSpPr>
        <p:spPr>
          <a:xfrm flipH="1">
            <a:off x="6971422" y="3241515"/>
            <a:ext cx="490077" cy="1850439"/>
          </a:xfrm>
          <a:prstGeom prst="rightBrace">
            <a:avLst>
              <a:gd name="adj1" fmla="val 8333"/>
              <a:gd name="adj2" fmla="val 90316"/>
            </a:avLst>
          </a:prstGeom>
          <a:noFill/>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2339"/>
          </a:p>
        </p:txBody>
      </p:sp>
      <p:sp>
        <p:nvSpPr>
          <p:cNvPr id="8" name="テキスト ボックス 7">
            <a:extLst>
              <a:ext uri="{FF2B5EF4-FFF2-40B4-BE49-F238E27FC236}">
                <a16:creationId xmlns:a16="http://schemas.microsoft.com/office/drawing/2014/main" id="{66FA5236-37AC-45CB-A4B6-B3BADC4C9B5B}"/>
              </a:ext>
            </a:extLst>
          </p:cNvPr>
          <p:cNvSpPr txBox="1"/>
          <p:nvPr/>
        </p:nvSpPr>
        <p:spPr>
          <a:xfrm rot="21349390">
            <a:off x="7280080" y="370251"/>
            <a:ext cx="4722663" cy="830997"/>
          </a:xfrm>
          <a:prstGeom prst="rect">
            <a:avLst/>
          </a:prstGeom>
          <a:solidFill>
            <a:srgbClr val="FF0000"/>
          </a:solidFill>
        </p:spPr>
        <p:txBody>
          <a:bodyPr wrap="square" rtlCol="0">
            <a:spAutoFit/>
          </a:bodyPr>
          <a:lstStyle/>
          <a:p>
            <a:r>
              <a:rPr kumimoji="1" lang="ja-JP" altLang="en-US" sz="1600" b="1">
                <a:latin typeface="AR丸ゴシック体E" panose="020F0909000000000000" pitchFamily="49" charset="-128"/>
                <a:ea typeface="AR丸ゴシック体E" panose="020F0909000000000000" pitchFamily="49" charset="-128"/>
              </a:rPr>
              <a:t>　</a:t>
            </a:r>
            <a:r>
              <a:rPr kumimoji="1" lang="ja-JP" altLang="en-US" sz="4800" b="1">
                <a:latin typeface="AR丸ゴシック体E" panose="020F0909000000000000" pitchFamily="49" charset="-128"/>
                <a:ea typeface="AR丸ゴシック体E" panose="020F0909000000000000" pitchFamily="49" charset="-128"/>
              </a:rPr>
              <a:t>ＥＳＤを具体化</a:t>
            </a:r>
            <a:endParaRPr kumimoji="1" lang="en-US" altLang="ja-JP" sz="4800" b="1" dirty="0">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206258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1000"/>
                                        <p:tgtEl>
                                          <p:spTgt spid="2">
                                            <p:txEl>
                                              <p:pRg st="3" end="3"/>
                                            </p:txEl>
                                          </p:spTgt>
                                        </p:tgtEl>
                                      </p:cBhvr>
                                    </p:animEffect>
                                    <p:anim calcmode="lin" valueType="num">
                                      <p:cBhvr>
                                        <p:cTn id="2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1000"/>
                                        <p:tgtEl>
                                          <p:spTgt spid="2">
                                            <p:txEl>
                                              <p:pRg st="6" end="6"/>
                                            </p:txEl>
                                          </p:spTgt>
                                        </p:tgtEl>
                                      </p:cBhvr>
                                    </p:animEffect>
                                    <p:anim calcmode="lin" valueType="num">
                                      <p:cBhvr>
                                        <p:cTn id="2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1000"/>
                                        <p:tgtEl>
                                          <p:spTgt spid="2">
                                            <p:txEl>
                                              <p:pRg st="4" end="4"/>
                                            </p:txEl>
                                          </p:spTgt>
                                        </p:tgtEl>
                                      </p:cBhvr>
                                    </p:animEffect>
                                    <p:anim calcmode="lin" valueType="num">
                                      <p:cBhvr>
                                        <p:cTn id="3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1000"/>
                                        <p:tgtEl>
                                          <p:spTgt spid="2">
                                            <p:txEl>
                                              <p:pRg st="5" end="5"/>
                                            </p:txEl>
                                          </p:spTgt>
                                        </p:tgtEl>
                                      </p:cBhvr>
                                    </p:animEffect>
                                    <p:anim calcmode="lin" valueType="num">
                                      <p:cBhvr>
                                        <p:cTn id="3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000"/>
                                        <p:tgtEl>
                                          <p:spTgt spid="4"/>
                                        </p:tgtEl>
                                      </p:cBhvr>
                                    </p:animEffect>
                                    <p:anim calcmode="lin" valueType="num">
                                      <p:cBhvr>
                                        <p:cTn id="50" dur="1000" fill="hold"/>
                                        <p:tgtEl>
                                          <p:spTgt spid="4"/>
                                        </p:tgtEl>
                                        <p:attrNameLst>
                                          <p:attrName>ppt_x</p:attrName>
                                        </p:attrNameLst>
                                      </p:cBhvr>
                                      <p:tavLst>
                                        <p:tav tm="0">
                                          <p:val>
                                            <p:strVal val="#ppt_x"/>
                                          </p:val>
                                        </p:tav>
                                        <p:tav tm="100000">
                                          <p:val>
                                            <p:strVal val="#ppt_x"/>
                                          </p:val>
                                        </p:tav>
                                      </p:tavLst>
                                    </p:anim>
                                    <p:anim calcmode="lin" valueType="num">
                                      <p:cBhvr>
                                        <p:cTn id="51" dur="1000" fill="hold"/>
                                        <p:tgtEl>
                                          <p:spTgt spid="4"/>
                                        </p:tgtEl>
                                        <p:attrNameLst>
                                          <p:attrName>ppt_y</p:attrName>
                                        </p:attrNameLst>
                                      </p:cBhvr>
                                      <p:tavLst>
                                        <p:tav tm="0">
                                          <p:val>
                                            <p:strVal val="#ppt_y+.1"/>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2">
                                            <p:txEl>
                                              <p:pRg st="8" end="8"/>
                                            </p:txEl>
                                          </p:spTgt>
                                        </p:tgtEl>
                                        <p:attrNameLst>
                                          <p:attrName>style.visibility</p:attrName>
                                        </p:attrNameLst>
                                      </p:cBhvr>
                                      <p:to>
                                        <p:strVal val="visible"/>
                                      </p:to>
                                    </p:set>
                                    <p:anim calcmode="lin" valueType="num">
                                      <p:cBhvr additive="base">
                                        <p:cTn id="54"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2">
                                            <p:txEl>
                                              <p:pRg st="8" end="8"/>
                                            </p:txEl>
                                          </p:spTgt>
                                        </p:tgtEl>
                                        <p:attrNameLst>
                                          <p:attrName>ppt_y</p:attrName>
                                        </p:attrNameLst>
                                      </p:cBhvr>
                                      <p:tavLst>
                                        <p:tav tm="0">
                                          <p:val>
                                            <p:strVal val="#ppt_y"/>
                                          </p:val>
                                        </p:tav>
                                        <p:tav tm="100000">
                                          <p:val>
                                            <p:strVal val="#ppt_y"/>
                                          </p:val>
                                        </p:tav>
                                      </p:tavLst>
                                    </p:anim>
                                  </p:childTnLst>
                                </p:cTn>
                              </p:par>
                              <p:par>
                                <p:cTn id="56" presetID="2" presetClass="entr" presetSubtype="8" fill="hold" nodeType="withEffect">
                                  <p:stCondLst>
                                    <p:cond delay="0"/>
                                  </p:stCondLst>
                                  <p:childTnLst>
                                    <p:set>
                                      <p:cBhvr>
                                        <p:cTn id="57" dur="1" fill="hold">
                                          <p:stCondLst>
                                            <p:cond delay="0"/>
                                          </p:stCondLst>
                                        </p:cTn>
                                        <p:tgtEl>
                                          <p:spTgt spid="2">
                                            <p:txEl>
                                              <p:pRg st="9" end="9"/>
                                            </p:txEl>
                                          </p:spTgt>
                                        </p:tgtEl>
                                        <p:attrNameLst>
                                          <p:attrName>style.visibility</p:attrName>
                                        </p:attrNameLst>
                                      </p:cBhvr>
                                      <p:to>
                                        <p:strVal val="visible"/>
                                      </p:to>
                                    </p:set>
                                    <p:anim calcmode="lin" valueType="num">
                                      <p:cBhvr additive="base">
                                        <p:cTn id="58" dur="500" fill="hold"/>
                                        <p:tgtEl>
                                          <p:spTgt spid="2">
                                            <p:txEl>
                                              <p:pRg st="9" end="9"/>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2">
                                            <p:txEl>
                                              <p:pRg st="10" end="10"/>
                                            </p:txEl>
                                          </p:spTgt>
                                        </p:tgtEl>
                                        <p:attrNameLst>
                                          <p:attrName>style.visibility</p:attrName>
                                        </p:attrNameLst>
                                      </p:cBhvr>
                                      <p:to>
                                        <p:strVal val="visible"/>
                                      </p:to>
                                    </p:set>
                                    <p:anim calcmode="lin" valueType="num">
                                      <p:cBhvr additive="base">
                                        <p:cTn id="64"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2">
                                            <p:txEl>
                                              <p:pRg st="10" end="10"/>
                                            </p:txEl>
                                          </p:spTgt>
                                        </p:tgtEl>
                                        <p:attrNameLst>
                                          <p:attrName>ppt_y</p:attrName>
                                        </p:attrNameLst>
                                      </p:cBhvr>
                                      <p:tavLst>
                                        <p:tav tm="0">
                                          <p:val>
                                            <p:strVal val="#ppt_y"/>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2">
                                            <p:txEl>
                                              <p:pRg st="11" end="11"/>
                                            </p:txEl>
                                          </p:spTgt>
                                        </p:tgtEl>
                                        <p:attrNameLst>
                                          <p:attrName>style.visibility</p:attrName>
                                        </p:attrNameLst>
                                      </p:cBhvr>
                                      <p:to>
                                        <p:strVal val="visible"/>
                                      </p:to>
                                    </p:set>
                                    <p:anim calcmode="lin" valueType="num">
                                      <p:cBhvr additive="base">
                                        <p:cTn id="68" dur="500" fill="hold"/>
                                        <p:tgtEl>
                                          <p:spTgt spid="2">
                                            <p:txEl>
                                              <p:pRg st="11" end="11"/>
                                            </p:txEl>
                                          </p:spTgt>
                                        </p:tgtEl>
                                        <p:attrNameLst>
                                          <p:attrName>ppt_x</p:attrName>
                                        </p:attrNameLst>
                                      </p:cBhvr>
                                      <p:tavLst>
                                        <p:tav tm="0">
                                          <p:val>
                                            <p:strVal val="0-#ppt_w/2"/>
                                          </p:val>
                                        </p:tav>
                                        <p:tav tm="100000">
                                          <p:val>
                                            <p:strVal val="#ppt_x"/>
                                          </p:val>
                                        </p:tav>
                                      </p:tavLst>
                                    </p:anim>
                                    <p:anim calcmode="lin" valueType="num">
                                      <p:cBhvr additive="base">
                                        <p:cTn id="69" dur="500" fill="hold"/>
                                        <p:tgtEl>
                                          <p:spTgt spid="2">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20B848C-6D98-C050-A80E-831C3EBCA21C}"/>
              </a:ext>
            </a:extLst>
          </p:cNvPr>
          <p:cNvSpPr txBox="1"/>
          <p:nvPr/>
        </p:nvSpPr>
        <p:spPr>
          <a:xfrm>
            <a:off x="270782" y="1622534"/>
            <a:ext cx="5085209" cy="4032258"/>
          </a:xfrm>
          <a:prstGeom prst="rect">
            <a:avLst/>
          </a:prstGeom>
          <a:noFill/>
        </p:spPr>
        <p:txBody>
          <a:bodyPr wrap="square" rtlCol="0">
            <a:spAutoFit/>
          </a:bodyPr>
          <a:lstStyle/>
          <a:p>
            <a:r>
              <a:rPr kumimoji="1" lang="en-US" altLang="ja-JP" sz="4267" dirty="0">
                <a:highlight>
                  <a:srgbClr val="FFFF00"/>
                </a:highlight>
                <a:latin typeface="AR P丸ゴシック体E" panose="020F0900000000000000" pitchFamily="50" charset="-128"/>
                <a:ea typeface="AR P丸ゴシック体E" panose="020F0900000000000000" pitchFamily="50" charset="-128"/>
              </a:rPr>
              <a:t>ESD for 2030</a:t>
            </a:r>
          </a:p>
          <a:p>
            <a:r>
              <a:rPr kumimoji="1" lang="ja-JP" altLang="en-US" sz="4267" dirty="0">
                <a:latin typeface="AR P丸ゴシック体E" panose="020F0900000000000000" pitchFamily="50" charset="-128"/>
                <a:ea typeface="AR P丸ゴシック体E" panose="020F0900000000000000" pitchFamily="50" charset="-128"/>
              </a:rPr>
              <a:t>という視点をもって</a:t>
            </a:r>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学校教育・</a:t>
            </a:r>
            <a:r>
              <a:rPr kumimoji="1" lang="en-US" altLang="ja-JP" sz="4267" dirty="0">
                <a:latin typeface="AR P丸ゴシック体E" panose="020F0900000000000000" pitchFamily="50" charset="-128"/>
                <a:ea typeface="AR P丸ゴシック体E" panose="020F0900000000000000" pitchFamily="50" charset="-128"/>
              </a:rPr>
              <a:t>ESD</a:t>
            </a:r>
          </a:p>
          <a:p>
            <a:r>
              <a:rPr kumimoji="1" lang="ja-JP" altLang="en-US" sz="4267" dirty="0">
                <a:latin typeface="AR P丸ゴシック体E" panose="020F0900000000000000" pitchFamily="50" charset="-128"/>
                <a:ea typeface="AR P丸ゴシック体E" panose="020F0900000000000000" pitchFamily="50" charset="-128"/>
              </a:rPr>
              <a:t>を進める</a:t>
            </a:r>
            <a:endParaRPr kumimoji="1" lang="en-US" altLang="ja-JP" sz="4267" dirty="0">
              <a:latin typeface="AR P丸ゴシック体E" panose="020F0900000000000000" pitchFamily="50" charset="-128"/>
              <a:ea typeface="AR P丸ゴシック体E" panose="020F0900000000000000" pitchFamily="50" charset="-128"/>
            </a:endParaRPr>
          </a:p>
          <a:p>
            <a:endParaRPr kumimoji="1" lang="en-US" altLang="ja-JP" sz="4267" dirty="0">
              <a:latin typeface="AR P丸ゴシック体E" panose="020F0900000000000000" pitchFamily="50" charset="-128"/>
              <a:ea typeface="AR P丸ゴシック体E" panose="020F0900000000000000" pitchFamily="50" charset="-128"/>
            </a:endParaRPr>
          </a:p>
          <a:p>
            <a:endParaRPr kumimoji="1" lang="ja-JP" altLang="en-US" sz="4267" dirty="0">
              <a:latin typeface="AR P丸ゴシック体E" panose="020F0900000000000000" pitchFamily="50" charset="-128"/>
              <a:ea typeface="AR P丸ゴシック体E" panose="020F0900000000000000" pitchFamily="50" charset="-128"/>
            </a:endParaRPr>
          </a:p>
        </p:txBody>
      </p:sp>
      <p:pic>
        <p:nvPicPr>
          <p:cNvPr id="4" name="図 3">
            <a:extLst>
              <a:ext uri="{FF2B5EF4-FFF2-40B4-BE49-F238E27FC236}">
                <a16:creationId xmlns:a16="http://schemas.microsoft.com/office/drawing/2014/main" id="{A755D16A-930B-13C9-57FD-A0CEF57647BD}"/>
              </a:ext>
            </a:extLst>
          </p:cNvPr>
          <p:cNvPicPr>
            <a:picLocks noChangeAspect="1"/>
          </p:cNvPicPr>
          <p:nvPr/>
        </p:nvPicPr>
        <p:blipFill>
          <a:blip r:embed="rId2"/>
          <a:stretch>
            <a:fillRect/>
          </a:stretch>
        </p:blipFill>
        <p:spPr>
          <a:xfrm>
            <a:off x="5113648" y="1"/>
            <a:ext cx="6379105" cy="9166889"/>
          </a:xfrm>
          <a:prstGeom prst="rect">
            <a:avLst/>
          </a:prstGeom>
        </p:spPr>
      </p:pic>
    </p:spTree>
    <p:extLst>
      <p:ext uri="{BB962C8B-B14F-4D97-AF65-F5344CB8AC3E}">
        <p14:creationId xmlns:p14="http://schemas.microsoft.com/office/powerpoint/2010/main" val="2694451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340E6959-518C-48DE-8F60-2F4B0725021E}"/>
              </a:ext>
            </a:extLst>
          </p:cNvPr>
          <p:cNvSpPr/>
          <p:nvPr/>
        </p:nvSpPr>
        <p:spPr>
          <a:xfrm>
            <a:off x="1" y="0"/>
            <a:ext cx="12214577"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901776" y="676334"/>
            <a:ext cx="10388449" cy="3551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468925" y="4567953"/>
            <a:ext cx="11254153" cy="4216257"/>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468925" y="351693"/>
            <a:ext cx="11254153" cy="4216257"/>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901781" y="676333"/>
            <a:ext cx="10388449" cy="779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dirty="0"/>
          </a:p>
        </p:txBody>
      </p:sp>
      <p:sp>
        <p:nvSpPr>
          <p:cNvPr id="2" name="テキスト ボックス 1"/>
          <p:cNvSpPr txBox="1">
            <a:spLocks noChangeArrowheads="1"/>
          </p:cNvSpPr>
          <p:nvPr/>
        </p:nvSpPr>
        <p:spPr bwMode="auto">
          <a:xfrm>
            <a:off x="1334624" y="44157"/>
            <a:ext cx="6691255" cy="705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4616"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教育課程の</a:t>
            </a:r>
            <a:r>
              <a:rPr lang="ja-JP" altLang="en-US" sz="4616"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編成</a:t>
            </a:r>
            <a:r>
              <a:rPr lang="ja-JP" altLang="en-US" sz="4616" dirty="0">
                <a:latin typeface="HG創英角ﾎﾟｯﾌﾟ体" panose="040B0A09000000000000" pitchFamily="49" charset="-128"/>
                <a:ea typeface="HG創英角ﾎﾟｯﾌﾟ体" panose="040B0A09000000000000" pitchFamily="49" charset="-128"/>
              </a:rPr>
              <a:t>において</a:t>
            </a:r>
            <a:endParaRPr lang="en-US" altLang="ja-JP" sz="4616"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　</a:t>
            </a:r>
            <a:endParaRPr lang="en-US" altLang="ja-JP" sz="4616" dirty="0">
              <a:latin typeface="HG創英角ﾎﾟｯﾌﾟ体" panose="040B0A09000000000000" pitchFamily="49" charset="-128"/>
              <a:ea typeface="HG創英角ﾎﾟｯﾌﾟ体" panose="040B0A09000000000000" pitchFamily="49" charset="-128"/>
            </a:endParaRPr>
          </a:p>
          <a:p>
            <a:endParaRPr lang="en-US" altLang="ja-JP" sz="4616"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r>
              <a:rPr lang="ja-JP" altLang="en-US" sz="2461" dirty="0">
                <a:latin typeface="HG創英角ﾎﾟｯﾌﾟ体" panose="040B0A09000000000000" pitchFamily="49" charset="-128"/>
                <a:ea typeface="HG創英角ﾎﾟｯﾌﾟ体" panose="040B0A09000000000000" pitchFamily="49" charset="-128"/>
              </a:rPr>
              <a:t>　　　　　　　　　　　　　　　</a:t>
            </a:r>
            <a:endParaRPr lang="en-US" altLang="ja-JP" sz="2461"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教育課程の</a:t>
            </a:r>
            <a:r>
              <a:rPr lang="ja-JP" altLang="en-US" sz="4616" dirty="0">
                <a:solidFill>
                  <a:srgbClr val="EF53DC"/>
                </a:solidFill>
                <a:latin typeface="HG創英角ﾎﾟｯﾌﾟ体" panose="040B0A09000000000000" pitchFamily="49" charset="-128"/>
                <a:ea typeface="HG創英角ﾎﾟｯﾌﾟ体" panose="040B0A09000000000000" pitchFamily="49" charset="-128"/>
              </a:rPr>
              <a:t>実施</a:t>
            </a:r>
            <a:r>
              <a:rPr lang="ja-JP" altLang="en-US" sz="4616" dirty="0">
                <a:latin typeface="HG創英角ﾎﾟｯﾌﾟ体" panose="040B0A09000000000000" pitchFamily="49" charset="-128"/>
                <a:ea typeface="HG創英角ﾎﾟｯﾌﾟ体" panose="040B0A09000000000000" pitchFamily="49" charset="-128"/>
              </a:rPr>
              <a:t>において</a:t>
            </a:r>
            <a:endParaRPr lang="en-US" altLang="ja-JP" sz="4616"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901775" y="4600712"/>
            <a:ext cx="1038845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EAB76792-48F2-4AA4-A125-134CBA8730BB}"/>
              </a:ext>
            </a:extLst>
          </p:cNvPr>
          <p:cNvSpPr txBox="1"/>
          <p:nvPr/>
        </p:nvSpPr>
        <p:spPr>
          <a:xfrm>
            <a:off x="5088834" y="-30872"/>
            <a:ext cx="1401346" cy="748988"/>
          </a:xfrm>
          <a:prstGeom prst="rect">
            <a:avLst/>
          </a:prstGeom>
          <a:solidFill>
            <a:srgbClr val="FFFF00"/>
          </a:solidFill>
          <a:ln>
            <a:solidFill>
              <a:schemeClr val="accent1"/>
            </a:solidFill>
          </a:ln>
        </p:spPr>
        <p:txBody>
          <a:bodyPr wrap="none" rtlCol="0">
            <a:spAutoFit/>
          </a:bodyPr>
          <a:lstStyle/>
          <a:p>
            <a:r>
              <a:rPr kumimoji="1" lang="ja-JP" altLang="en-US" sz="4267" b="1" dirty="0"/>
              <a:t>総 則</a:t>
            </a:r>
          </a:p>
        </p:txBody>
      </p:sp>
    </p:spTree>
    <p:extLst>
      <p:ext uri="{BB962C8B-B14F-4D97-AF65-F5344CB8AC3E}">
        <p14:creationId xmlns:p14="http://schemas.microsoft.com/office/powerpoint/2010/main" val="160397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FE46BD7D-C369-48E9-8060-B750F982A8B8}"/>
              </a:ext>
            </a:extLst>
          </p:cNvPr>
          <p:cNvSpPr/>
          <p:nvPr/>
        </p:nvSpPr>
        <p:spPr>
          <a:xfrm>
            <a:off x="1" y="0"/>
            <a:ext cx="12191999"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p>
        </p:txBody>
      </p:sp>
      <p:grpSp>
        <p:nvGrpSpPr>
          <p:cNvPr id="9" name="グループ化 8">
            <a:extLst>
              <a:ext uri="{FF2B5EF4-FFF2-40B4-BE49-F238E27FC236}">
                <a16:creationId xmlns:a16="http://schemas.microsoft.com/office/drawing/2014/main" id="{B5F018B1-657F-4940-860F-CB97E1A8D434}"/>
              </a:ext>
            </a:extLst>
          </p:cNvPr>
          <p:cNvGrpSpPr/>
          <p:nvPr/>
        </p:nvGrpSpPr>
        <p:grpSpPr>
          <a:xfrm>
            <a:off x="913447" y="447887"/>
            <a:ext cx="10362292" cy="8142211"/>
            <a:chOff x="522508" y="0"/>
            <a:chExt cx="8419362" cy="6615546"/>
          </a:xfrm>
        </p:grpSpPr>
        <p:pic>
          <p:nvPicPr>
            <p:cNvPr id="2" name="図 1">
              <a:extLst>
                <a:ext uri="{FF2B5EF4-FFF2-40B4-BE49-F238E27FC236}">
                  <a16:creationId xmlns:a16="http://schemas.microsoft.com/office/drawing/2014/main" id="{F3AD0A64-21ED-4361-8E36-9FEE7B7A8C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2508" y="1670592"/>
              <a:ext cx="8419362" cy="4944954"/>
            </a:xfrm>
            <a:prstGeom prst="rect">
              <a:avLst/>
            </a:prstGeom>
          </p:spPr>
        </p:pic>
        <p:pic>
          <p:nvPicPr>
            <p:cNvPr id="3" name="図 2">
              <a:extLst>
                <a:ext uri="{FF2B5EF4-FFF2-40B4-BE49-F238E27FC236}">
                  <a16:creationId xmlns:a16="http://schemas.microsoft.com/office/drawing/2014/main" id="{530CD2DB-D33D-4AF9-82F2-6B216C31EB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2508" y="0"/>
              <a:ext cx="8419362" cy="1670592"/>
            </a:xfrm>
            <a:prstGeom prst="rect">
              <a:avLst/>
            </a:prstGeom>
          </p:spPr>
        </p:pic>
      </p:grpSp>
      <p:cxnSp>
        <p:nvCxnSpPr>
          <p:cNvPr id="14" name="直線コネクタ 13">
            <a:extLst>
              <a:ext uri="{FF2B5EF4-FFF2-40B4-BE49-F238E27FC236}">
                <a16:creationId xmlns:a16="http://schemas.microsoft.com/office/drawing/2014/main" id="{BDE62A09-2A56-48F4-A1A0-6EE6CFBBAD7E}"/>
              </a:ext>
            </a:extLst>
          </p:cNvPr>
          <p:cNvCxnSpPr>
            <a:cxnSpLocks/>
          </p:cNvCxnSpPr>
          <p:nvPr/>
        </p:nvCxnSpPr>
        <p:spPr>
          <a:xfrm flipV="1">
            <a:off x="2151389" y="4730277"/>
            <a:ext cx="5081873" cy="1"/>
          </a:xfrm>
          <a:prstGeom prst="line">
            <a:avLst/>
          </a:prstGeom>
          <a:ln w="114300"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E5F72FD-1097-4E9C-A8DE-98D964B084E9}"/>
              </a:ext>
            </a:extLst>
          </p:cNvPr>
          <p:cNvCxnSpPr>
            <a:cxnSpLocks/>
          </p:cNvCxnSpPr>
          <p:nvPr/>
        </p:nvCxnSpPr>
        <p:spPr>
          <a:xfrm>
            <a:off x="6214466" y="6025408"/>
            <a:ext cx="3869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A1B04E42-E74C-4B6C-9CC8-A536B116A2D1}"/>
              </a:ext>
            </a:extLst>
          </p:cNvPr>
          <p:cNvCxnSpPr>
            <a:cxnSpLocks/>
          </p:cNvCxnSpPr>
          <p:nvPr/>
        </p:nvCxnSpPr>
        <p:spPr>
          <a:xfrm>
            <a:off x="2275649" y="6473600"/>
            <a:ext cx="36781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98D22257-4C4B-42F1-AC3E-00F289D0BB4C}"/>
              </a:ext>
            </a:extLst>
          </p:cNvPr>
          <p:cNvCxnSpPr>
            <a:cxnSpLocks/>
          </p:cNvCxnSpPr>
          <p:nvPr/>
        </p:nvCxnSpPr>
        <p:spPr>
          <a:xfrm>
            <a:off x="2757538" y="7350239"/>
            <a:ext cx="73265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F9C9E4CD-4875-4563-A908-3F57BA5FDA01}"/>
              </a:ext>
            </a:extLst>
          </p:cNvPr>
          <p:cNvCxnSpPr>
            <a:cxnSpLocks/>
          </p:cNvCxnSpPr>
          <p:nvPr/>
        </p:nvCxnSpPr>
        <p:spPr>
          <a:xfrm>
            <a:off x="2372258" y="7776712"/>
            <a:ext cx="7711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1D858420-4828-4F5B-A8A6-F59C3E21C1D0}"/>
              </a:ext>
            </a:extLst>
          </p:cNvPr>
          <p:cNvCxnSpPr>
            <a:cxnSpLocks/>
          </p:cNvCxnSpPr>
          <p:nvPr/>
        </p:nvCxnSpPr>
        <p:spPr>
          <a:xfrm>
            <a:off x="2275650" y="8215032"/>
            <a:ext cx="78083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A161345B-D3F5-411F-A0DC-E7A05BACA7FA}"/>
              </a:ext>
            </a:extLst>
          </p:cNvPr>
          <p:cNvCxnSpPr>
            <a:cxnSpLocks/>
          </p:cNvCxnSpPr>
          <p:nvPr/>
        </p:nvCxnSpPr>
        <p:spPr>
          <a:xfrm>
            <a:off x="2275650" y="8643105"/>
            <a:ext cx="22210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9DA17BEE-63C5-49AF-A355-6272F527C4C2}"/>
              </a:ext>
            </a:extLst>
          </p:cNvPr>
          <p:cNvSpPr txBox="1"/>
          <p:nvPr/>
        </p:nvSpPr>
        <p:spPr>
          <a:xfrm rot="21221050">
            <a:off x="5823862" y="493272"/>
            <a:ext cx="5819222" cy="584775"/>
          </a:xfrm>
          <a:prstGeom prst="rect">
            <a:avLst/>
          </a:prstGeom>
          <a:solidFill>
            <a:srgbClr val="FFFF00"/>
          </a:solidFill>
          <a:ln w="38100">
            <a:solidFill>
              <a:schemeClr val="accent1"/>
            </a:solidFill>
          </a:ln>
        </p:spPr>
        <p:txBody>
          <a:bodyPr wrap="none" rtlCol="0">
            <a:spAutoFit/>
          </a:bodyPr>
          <a:lstStyle/>
          <a:p>
            <a:r>
              <a:rPr kumimoji="1" lang="ja-JP" altLang="en-US" sz="3200" b="1" dirty="0">
                <a:solidFill>
                  <a:srgbClr val="FF0000"/>
                </a:solidFill>
                <a:highlight>
                  <a:srgbClr val="EFE5DD"/>
                </a:highlight>
              </a:rPr>
              <a:t>知</a:t>
            </a:r>
            <a:r>
              <a:rPr kumimoji="1" lang="ja-JP" altLang="en-US" sz="2667" b="1" dirty="0">
                <a:solidFill>
                  <a:srgbClr val="FF0000"/>
                </a:solidFill>
                <a:highlight>
                  <a:srgbClr val="EFE5DD"/>
                </a:highlight>
              </a:rPr>
              <a:t>・徳・体</a:t>
            </a:r>
            <a:r>
              <a:rPr kumimoji="1" lang="ja-JP" altLang="en-US" sz="2400" b="1" dirty="0">
                <a:solidFill>
                  <a:srgbClr val="FF0000"/>
                </a:solidFill>
                <a:highlight>
                  <a:srgbClr val="EFE5DD"/>
                </a:highlight>
              </a:rPr>
              <a:t>  </a:t>
            </a:r>
            <a:r>
              <a:rPr kumimoji="1" lang="ja-JP" altLang="en-US" sz="2800" b="1" dirty="0">
                <a:solidFill>
                  <a:srgbClr val="FF0000"/>
                </a:solidFill>
              </a:rPr>
              <a:t>→  </a:t>
            </a:r>
            <a:r>
              <a:rPr kumimoji="1" lang="ja-JP" altLang="en-US" sz="2800" b="1" dirty="0">
                <a:solidFill>
                  <a:srgbClr val="FF0000"/>
                </a:solidFill>
                <a:highlight>
                  <a:srgbClr val="FEDAFC"/>
                </a:highlight>
              </a:rPr>
              <a:t>資質・能力の教育へ</a:t>
            </a:r>
          </a:p>
        </p:txBody>
      </p:sp>
      <p:sp>
        <p:nvSpPr>
          <p:cNvPr id="21" name="楕円 20">
            <a:extLst>
              <a:ext uri="{FF2B5EF4-FFF2-40B4-BE49-F238E27FC236}">
                <a16:creationId xmlns:a16="http://schemas.microsoft.com/office/drawing/2014/main" id="{28C103A4-71C5-440C-A904-BF4090846E5E}"/>
              </a:ext>
            </a:extLst>
          </p:cNvPr>
          <p:cNvSpPr/>
          <p:nvPr/>
        </p:nvSpPr>
        <p:spPr>
          <a:xfrm>
            <a:off x="1305256" y="4191431"/>
            <a:ext cx="3932169" cy="623367"/>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4" name="二等辺三角形 3">
            <a:extLst>
              <a:ext uri="{FF2B5EF4-FFF2-40B4-BE49-F238E27FC236}">
                <a16:creationId xmlns:a16="http://schemas.microsoft.com/office/drawing/2014/main" id="{5639FE8F-0A78-4B63-BB99-013825A3F476}"/>
              </a:ext>
            </a:extLst>
          </p:cNvPr>
          <p:cNvSpPr/>
          <p:nvPr/>
        </p:nvSpPr>
        <p:spPr>
          <a:xfrm rot="21245072">
            <a:off x="5440818" y="222006"/>
            <a:ext cx="1307548" cy="1208260"/>
          </a:xfrm>
          <a:prstGeom prst="triangl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 name="テキスト ボックス 4">
            <a:extLst>
              <a:ext uri="{FF2B5EF4-FFF2-40B4-BE49-F238E27FC236}">
                <a16:creationId xmlns:a16="http://schemas.microsoft.com/office/drawing/2014/main" id="{1515E7AF-A927-449C-B68D-ECBF451380C6}"/>
              </a:ext>
            </a:extLst>
          </p:cNvPr>
          <p:cNvSpPr txBox="1"/>
          <p:nvPr/>
        </p:nvSpPr>
        <p:spPr>
          <a:xfrm rot="21179216">
            <a:off x="8106560" y="1410511"/>
            <a:ext cx="2867829" cy="502766"/>
          </a:xfrm>
          <a:prstGeom prst="rect">
            <a:avLst/>
          </a:prstGeom>
          <a:noFill/>
        </p:spPr>
        <p:txBody>
          <a:bodyPr wrap="square" rtlCol="0">
            <a:spAutoFit/>
          </a:bodyPr>
          <a:lstStyle/>
          <a:p>
            <a:r>
              <a:rPr kumimoji="1" lang="ja-JP" altLang="en-US" sz="2667" b="1" dirty="0">
                <a:solidFill>
                  <a:schemeClr val="tx2"/>
                </a:solidFill>
                <a:highlight>
                  <a:srgbClr val="FDC3F7"/>
                </a:highlight>
                <a:latin typeface="AR P丸ゴシック体E" panose="020F0900000000000000" pitchFamily="50" charset="-128"/>
                <a:ea typeface="AR P丸ゴシック体E" panose="020F0900000000000000" pitchFamily="50" charset="-128"/>
              </a:rPr>
              <a:t>よく考える子・・？</a:t>
            </a:r>
          </a:p>
        </p:txBody>
      </p:sp>
      <p:sp>
        <p:nvSpPr>
          <p:cNvPr id="23" name="テキスト ボックス 22">
            <a:extLst>
              <a:ext uri="{FF2B5EF4-FFF2-40B4-BE49-F238E27FC236}">
                <a16:creationId xmlns:a16="http://schemas.microsoft.com/office/drawing/2014/main" id="{8A4B94B2-0147-4E21-97AA-A4D6B93C5594}"/>
              </a:ext>
            </a:extLst>
          </p:cNvPr>
          <p:cNvSpPr txBox="1"/>
          <p:nvPr/>
        </p:nvSpPr>
        <p:spPr>
          <a:xfrm>
            <a:off x="4375588" y="6393"/>
            <a:ext cx="1401346" cy="748988"/>
          </a:xfrm>
          <a:prstGeom prst="rect">
            <a:avLst/>
          </a:prstGeom>
          <a:solidFill>
            <a:srgbClr val="FFFF00"/>
          </a:solidFill>
          <a:ln>
            <a:solidFill>
              <a:schemeClr val="accent1"/>
            </a:solidFill>
          </a:ln>
        </p:spPr>
        <p:txBody>
          <a:bodyPr wrap="none" rtlCol="0">
            <a:spAutoFit/>
          </a:bodyPr>
          <a:lstStyle/>
          <a:p>
            <a:r>
              <a:rPr kumimoji="1" lang="ja-JP" altLang="en-US" sz="4267" b="1" dirty="0"/>
              <a:t>総 則</a:t>
            </a:r>
          </a:p>
        </p:txBody>
      </p:sp>
      <p:sp>
        <p:nvSpPr>
          <p:cNvPr id="25" name="テキスト ボックス 24">
            <a:extLst>
              <a:ext uri="{FF2B5EF4-FFF2-40B4-BE49-F238E27FC236}">
                <a16:creationId xmlns:a16="http://schemas.microsoft.com/office/drawing/2014/main" id="{335F1603-ABB8-4FD1-92A2-5A884172DBA1}"/>
              </a:ext>
            </a:extLst>
          </p:cNvPr>
          <p:cNvSpPr txBox="1"/>
          <p:nvPr/>
        </p:nvSpPr>
        <p:spPr>
          <a:xfrm rot="21179216">
            <a:off x="5595646" y="1724353"/>
            <a:ext cx="2408729" cy="502766"/>
          </a:xfrm>
          <a:prstGeom prst="rect">
            <a:avLst/>
          </a:prstGeom>
          <a:noFill/>
        </p:spPr>
        <p:txBody>
          <a:bodyPr wrap="square" rtlCol="0">
            <a:spAutoFit/>
          </a:bodyPr>
          <a:lstStyle/>
          <a:p>
            <a:r>
              <a:rPr kumimoji="1" lang="ja-JP" altLang="en-US" sz="2667" b="1" dirty="0">
                <a:solidFill>
                  <a:schemeClr val="tx2"/>
                </a:solidFill>
                <a:highlight>
                  <a:srgbClr val="FDC3F7"/>
                </a:highlight>
                <a:latin typeface="AR P丸ゴシック体E" panose="020F0900000000000000" pitchFamily="50" charset="-128"/>
                <a:ea typeface="AR P丸ゴシック体E" panose="020F0900000000000000" pitchFamily="50" charset="-128"/>
              </a:rPr>
              <a:t>知識・理解？</a:t>
            </a:r>
          </a:p>
        </p:txBody>
      </p:sp>
      <p:sp>
        <p:nvSpPr>
          <p:cNvPr id="27" name="テキスト ボックス 26">
            <a:extLst>
              <a:ext uri="{FF2B5EF4-FFF2-40B4-BE49-F238E27FC236}">
                <a16:creationId xmlns:a16="http://schemas.microsoft.com/office/drawing/2014/main" id="{27E6547A-A856-46E4-A602-8A0D6D00DAB1}"/>
              </a:ext>
            </a:extLst>
          </p:cNvPr>
          <p:cNvSpPr txBox="1"/>
          <p:nvPr/>
        </p:nvSpPr>
        <p:spPr>
          <a:xfrm>
            <a:off x="856132" y="3987345"/>
            <a:ext cx="9825317" cy="3539046"/>
          </a:xfrm>
          <a:prstGeom prst="rect">
            <a:avLst/>
          </a:prstGeom>
          <a:solidFill>
            <a:srgbClr val="FEFDD3"/>
          </a:solidFill>
        </p:spPr>
        <p:txBody>
          <a:bodyPr wrap="square">
            <a:spAutoFit/>
          </a:bodyPr>
          <a:lstStyle/>
          <a:p>
            <a:r>
              <a:rPr lang="ja-JP" altLang="en-US" sz="3733" dirty="0">
                <a:latin typeface="AR丸ゴシック体E" panose="020F0909000000000000" pitchFamily="49" charset="-128"/>
                <a:ea typeface="AR丸ゴシック体E" panose="020F0909000000000000" pitchFamily="49" charset="-128"/>
              </a:rPr>
              <a:t>第１　目標 </a:t>
            </a:r>
            <a:endParaRPr lang="en-US" altLang="ja-JP" sz="3733" dirty="0">
              <a:latin typeface="AR丸ゴシック体E" panose="020F0909000000000000" pitchFamily="49" charset="-128"/>
              <a:ea typeface="AR丸ゴシック体E" panose="020F0909000000000000" pitchFamily="49" charset="-128"/>
            </a:endParaRPr>
          </a:p>
          <a:p>
            <a:r>
              <a:rPr lang="ja-JP" altLang="en-US" sz="3733" dirty="0">
                <a:latin typeface="AR丸ゴシック体E" panose="020F0909000000000000" pitchFamily="49" charset="-128"/>
                <a:ea typeface="AR丸ゴシック体E" panose="020F0909000000000000" pitchFamily="49" charset="-128"/>
              </a:rPr>
              <a:t>　</a:t>
            </a:r>
            <a:r>
              <a:rPr lang="ja-JP" altLang="en-US" sz="3733" dirty="0">
                <a:solidFill>
                  <a:srgbClr val="FF0000"/>
                </a:solidFill>
                <a:latin typeface="AR丸ゴシック体E" panose="020F0909000000000000" pitchFamily="49" charset="-128"/>
                <a:ea typeface="AR丸ゴシック体E" panose="020F0909000000000000" pitchFamily="49" charset="-128"/>
              </a:rPr>
              <a:t>探究的な見方・考え方</a:t>
            </a:r>
            <a:r>
              <a:rPr lang="ja-JP" altLang="en-US" sz="3733" dirty="0">
                <a:latin typeface="AR丸ゴシック体E" panose="020F0909000000000000" pitchFamily="49" charset="-128"/>
                <a:ea typeface="AR丸ゴシック体E" panose="020F0909000000000000" pitchFamily="49" charset="-128"/>
              </a:rPr>
              <a:t>を働かせ，</a:t>
            </a:r>
            <a:r>
              <a:rPr lang="ja-JP" altLang="en-US" sz="3733" dirty="0">
                <a:solidFill>
                  <a:srgbClr val="FF0000"/>
                </a:solidFill>
                <a:latin typeface="AR丸ゴシック体E" panose="020F0909000000000000" pitchFamily="49" charset="-128"/>
                <a:ea typeface="AR丸ゴシック体E" panose="020F0909000000000000" pitchFamily="49" charset="-128"/>
              </a:rPr>
              <a:t>横断的・総合的な学習を行う</a:t>
            </a:r>
            <a:r>
              <a:rPr lang="ja-JP" altLang="en-US" sz="3733" dirty="0">
                <a:latin typeface="AR丸ゴシック体E" panose="020F0909000000000000" pitchFamily="49" charset="-128"/>
                <a:ea typeface="AR丸ゴシック体E" panose="020F0909000000000000" pitchFamily="49" charset="-128"/>
              </a:rPr>
              <a:t>ことを通して，よりよく</a:t>
            </a:r>
            <a:r>
              <a:rPr lang="ja-JP" altLang="en-US" sz="3733" dirty="0">
                <a:solidFill>
                  <a:srgbClr val="FF0000"/>
                </a:solidFill>
                <a:latin typeface="AR丸ゴシック体E" panose="020F0909000000000000" pitchFamily="49" charset="-128"/>
                <a:ea typeface="AR丸ゴシック体E" panose="020F0909000000000000" pitchFamily="49" charset="-128"/>
              </a:rPr>
              <a:t>課題を解決し，自己の生き方を考えていく</a:t>
            </a:r>
            <a:r>
              <a:rPr lang="ja-JP" altLang="en-US" sz="3733" dirty="0">
                <a:latin typeface="AR丸ゴシック体E" panose="020F0909000000000000" pitchFamily="49" charset="-128"/>
                <a:ea typeface="AR丸ゴシック体E" panose="020F0909000000000000" pitchFamily="49" charset="-128"/>
              </a:rPr>
              <a:t>ための資質・能力を次のとおり育成することを目指す。</a:t>
            </a:r>
            <a:endParaRPr lang="en-US" altLang="ja-JP" sz="3733" dirty="0">
              <a:latin typeface="AR丸ゴシック体E" panose="020F0909000000000000" pitchFamily="49" charset="-128"/>
              <a:ea typeface="AR丸ゴシック体E" panose="020F0909000000000000" pitchFamily="49" charset="-128"/>
            </a:endParaRPr>
          </a:p>
        </p:txBody>
      </p:sp>
      <p:sp>
        <p:nvSpPr>
          <p:cNvPr id="8" name="テキスト ボックス 7">
            <a:extLst>
              <a:ext uri="{FF2B5EF4-FFF2-40B4-BE49-F238E27FC236}">
                <a16:creationId xmlns:a16="http://schemas.microsoft.com/office/drawing/2014/main" id="{770AA1B5-4568-741F-F0C3-D7C59DEA86B6}"/>
              </a:ext>
            </a:extLst>
          </p:cNvPr>
          <p:cNvSpPr txBox="1"/>
          <p:nvPr/>
        </p:nvSpPr>
        <p:spPr>
          <a:xfrm rot="21179216">
            <a:off x="7650330" y="985971"/>
            <a:ext cx="3698253" cy="502766"/>
          </a:xfrm>
          <a:prstGeom prst="rect">
            <a:avLst/>
          </a:prstGeom>
          <a:noFill/>
        </p:spPr>
        <p:txBody>
          <a:bodyPr wrap="square" rtlCol="0">
            <a:spAutoFit/>
          </a:bodyPr>
          <a:lstStyle/>
          <a:p>
            <a:r>
              <a:rPr kumimoji="1" lang="ja-JP" altLang="en-US" sz="2667" b="1" dirty="0">
                <a:solidFill>
                  <a:schemeClr val="tx2"/>
                </a:solidFill>
                <a:highlight>
                  <a:srgbClr val="FFFF00"/>
                </a:highlight>
                <a:latin typeface="AR P丸ゴシック体E" panose="020F0900000000000000" pitchFamily="50" charset="-128"/>
                <a:ea typeface="AR P丸ゴシック体E" panose="020F0900000000000000" pitchFamily="50" charset="-128"/>
              </a:rPr>
              <a:t>教師に言われたことを</a:t>
            </a:r>
          </a:p>
        </p:txBody>
      </p:sp>
      <p:sp>
        <p:nvSpPr>
          <p:cNvPr id="7" name="テキスト ボックス 6">
            <a:extLst>
              <a:ext uri="{FF2B5EF4-FFF2-40B4-BE49-F238E27FC236}">
                <a16:creationId xmlns:a16="http://schemas.microsoft.com/office/drawing/2014/main" id="{149B1035-F78B-BA77-E321-2799071EBBCF}"/>
              </a:ext>
            </a:extLst>
          </p:cNvPr>
          <p:cNvSpPr txBox="1"/>
          <p:nvPr/>
        </p:nvSpPr>
        <p:spPr>
          <a:xfrm rot="21179216">
            <a:off x="9415319" y="1737157"/>
            <a:ext cx="2053827" cy="502766"/>
          </a:xfrm>
          <a:prstGeom prst="rect">
            <a:avLst/>
          </a:prstGeom>
          <a:noFill/>
        </p:spPr>
        <p:txBody>
          <a:bodyPr wrap="square" rtlCol="0">
            <a:spAutoFit/>
          </a:bodyPr>
          <a:lstStyle/>
          <a:p>
            <a:r>
              <a:rPr kumimoji="1" lang="ja-JP" altLang="en-US" sz="2667" b="1" dirty="0">
                <a:solidFill>
                  <a:schemeClr val="tx2"/>
                </a:solidFill>
                <a:highlight>
                  <a:srgbClr val="FFFF00"/>
                </a:highlight>
                <a:latin typeface="AR P丸ゴシック体E" panose="020F0900000000000000" pitchFamily="50" charset="-128"/>
                <a:ea typeface="AR P丸ゴシック体E" panose="020F0900000000000000" pitchFamily="50" charset="-128"/>
              </a:rPr>
              <a:t>でいいの？</a:t>
            </a:r>
          </a:p>
        </p:txBody>
      </p:sp>
      <p:grpSp>
        <p:nvGrpSpPr>
          <p:cNvPr id="13" name="グループ化 12">
            <a:extLst>
              <a:ext uri="{FF2B5EF4-FFF2-40B4-BE49-F238E27FC236}">
                <a16:creationId xmlns:a16="http://schemas.microsoft.com/office/drawing/2014/main" id="{FAA29A1A-FB02-281C-36BE-26A738E332F6}"/>
              </a:ext>
            </a:extLst>
          </p:cNvPr>
          <p:cNvGrpSpPr/>
          <p:nvPr/>
        </p:nvGrpSpPr>
        <p:grpSpPr>
          <a:xfrm>
            <a:off x="6404009" y="2437146"/>
            <a:ext cx="4288353" cy="603900"/>
            <a:chOff x="4803006" y="1827859"/>
            <a:chExt cx="3216265" cy="452925"/>
          </a:xfrm>
        </p:grpSpPr>
        <p:sp>
          <p:nvSpPr>
            <p:cNvPr id="15" name="正方形/長方形 14">
              <a:extLst>
                <a:ext uri="{FF2B5EF4-FFF2-40B4-BE49-F238E27FC236}">
                  <a16:creationId xmlns:a16="http://schemas.microsoft.com/office/drawing/2014/main" id="{0E855A58-A110-4F43-80C3-C31E7FAE37A7}"/>
                </a:ext>
              </a:extLst>
            </p:cNvPr>
            <p:cNvSpPr/>
            <p:nvPr/>
          </p:nvSpPr>
          <p:spPr>
            <a:xfrm>
              <a:off x="4803006" y="1890118"/>
              <a:ext cx="3157512" cy="390666"/>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6"/>
            </a:p>
          </p:txBody>
        </p:sp>
        <p:sp>
          <p:nvSpPr>
            <p:cNvPr id="11" name="テキスト ボックス 10">
              <a:extLst>
                <a:ext uri="{FF2B5EF4-FFF2-40B4-BE49-F238E27FC236}">
                  <a16:creationId xmlns:a16="http://schemas.microsoft.com/office/drawing/2014/main" id="{5E125709-9429-CAEE-A050-E0D7340DE344}"/>
                </a:ext>
              </a:extLst>
            </p:cNvPr>
            <p:cNvSpPr txBox="1"/>
            <p:nvPr/>
          </p:nvSpPr>
          <p:spPr>
            <a:xfrm>
              <a:off x="4803006" y="1827859"/>
              <a:ext cx="3216265" cy="438581"/>
            </a:xfrm>
            <a:prstGeom prst="rect">
              <a:avLst/>
            </a:prstGeom>
            <a:noFill/>
          </p:spPr>
          <p:txBody>
            <a:bodyPr wrap="none" rtlCol="0">
              <a:spAutoFit/>
            </a:bodyPr>
            <a:lstStyle/>
            <a:p>
              <a:r>
                <a:rPr kumimoji="1" lang="ja-JP" altLang="en-US" sz="3200" dirty="0">
                  <a:latin typeface="AR丸ゴシック体E" panose="020F0909000000000000" pitchFamily="49" charset="-128"/>
                  <a:ea typeface="AR丸ゴシック体E" panose="020F0909000000000000" pitchFamily="49" charset="-128"/>
                </a:rPr>
                <a:t>教育目標を明確にする</a:t>
              </a:r>
            </a:p>
          </p:txBody>
        </p:sp>
      </p:grpSp>
      <p:sp>
        <p:nvSpPr>
          <p:cNvPr id="29" name="テキスト ボックス 28">
            <a:extLst>
              <a:ext uri="{FF2B5EF4-FFF2-40B4-BE49-F238E27FC236}">
                <a16:creationId xmlns:a16="http://schemas.microsoft.com/office/drawing/2014/main" id="{B0B39BB3-A5EA-A342-5D64-3FF086F0AF85}"/>
              </a:ext>
            </a:extLst>
          </p:cNvPr>
          <p:cNvSpPr txBox="1"/>
          <p:nvPr/>
        </p:nvSpPr>
        <p:spPr>
          <a:xfrm>
            <a:off x="5237424" y="3337786"/>
            <a:ext cx="5929828" cy="584775"/>
          </a:xfrm>
          <a:prstGeom prst="rect">
            <a:avLst/>
          </a:prstGeom>
          <a:solidFill>
            <a:schemeClr val="bg1"/>
          </a:solidFill>
          <a:ln w="57150">
            <a:solidFill>
              <a:srgbClr val="FF0000"/>
            </a:solidFill>
          </a:ln>
        </p:spPr>
        <p:txBody>
          <a:bodyPr wrap="none" rtlCol="0">
            <a:spAutoFit/>
          </a:bodyPr>
          <a:lstStyle/>
          <a:p>
            <a:r>
              <a:rPr kumimoji="1" lang="ja-JP" altLang="en-US" sz="3200" dirty="0">
                <a:latin typeface="AR丸ゴシック体E" panose="020F0909000000000000" pitchFamily="49" charset="-128"/>
                <a:ea typeface="AR丸ゴシック体E" panose="020F0909000000000000" pitchFamily="49" charset="-128"/>
              </a:rPr>
              <a:t>総合的な学習の時間の２の１に</a:t>
            </a:r>
          </a:p>
        </p:txBody>
      </p:sp>
      <p:sp>
        <p:nvSpPr>
          <p:cNvPr id="30" name="楕円 29">
            <a:extLst>
              <a:ext uri="{FF2B5EF4-FFF2-40B4-BE49-F238E27FC236}">
                <a16:creationId xmlns:a16="http://schemas.microsoft.com/office/drawing/2014/main" id="{C1F45F5C-109F-F695-60A8-EC70C087E082}"/>
              </a:ext>
            </a:extLst>
          </p:cNvPr>
          <p:cNvSpPr/>
          <p:nvPr/>
        </p:nvSpPr>
        <p:spPr>
          <a:xfrm>
            <a:off x="7859233" y="5498815"/>
            <a:ext cx="3932169" cy="623367"/>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31" name="楕円 30">
            <a:extLst>
              <a:ext uri="{FF2B5EF4-FFF2-40B4-BE49-F238E27FC236}">
                <a16:creationId xmlns:a16="http://schemas.microsoft.com/office/drawing/2014/main" id="{5B6E9BB3-ABBF-F30C-F2A1-6D0DBC152AFD}"/>
              </a:ext>
            </a:extLst>
          </p:cNvPr>
          <p:cNvSpPr/>
          <p:nvPr/>
        </p:nvSpPr>
        <p:spPr>
          <a:xfrm>
            <a:off x="7023861" y="7216602"/>
            <a:ext cx="3932169" cy="623367"/>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AR丸ゴシック体E" panose="020F0909000000000000" pitchFamily="49" charset="-128"/>
                <a:ea typeface="AR丸ゴシック体E" panose="020F0909000000000000" pitchFamily="49" charset="-128"/>
              </a:rPr>
              <a:t>教科等横断的</a:t>
            </a:r>
          </a:p>
        </p:txBody>
      </p:sp>
    </p:spTree>
    <p:extLst>
      <p:ext uri="{BB962C8B-B14F-4D97-AF65-F5344CB8AC3E}">
        <p14:creationId xmlns:p14="http://schemas.microsoft.com/office/powerpoint/2010/main" val="316370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2" presetClass="entr" presetSubtype="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anim calcmode="lin" valueType="num">
                                      <p:cBhvr>
                                        <p:cTn id="54" dur="1000" fill="hold"/>
                                        <p:tgtEl>
                                          <p:spTgt spid="29"/>
                                        </p:tgtEl>
                                        <p:attrNameLst>
                                          <p:attrName>ppt_x</p:attrName>
                                        </p:attrNameLst>
                                      </p:cBhvr>
                                      <p:tavLst>
                                        <p:tav tm="0">
                                          <p:val>
                                            <p:strVal val="#ppt_x"/>
                                          </p:val>
                                        </p:tav>
                                        <p:tav tm="100000">
                                          <p:val>
                                            <p:strVal val="#ppt_x"/>
                                          </p:val>
                                        </p:tav>
                                      </p:tavLst>
                                    </p:anim>
                                    <p:anim calcmode="lin" valueType="num">
                                      <p:cBhvr>
                                        <p:cTn id="5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1000"/>
                                        <p:tgtEl>
                                          <p:spTgt spid="14"/>
                                        </p:tgtEl>
                                      </p:cBhvr>
                                    </p:animEffect>
                                    <p:anim calcmode="lin" valueType="num">
                                      <p:cBhvr>
                                        <p:cTn id="73" dur="1000" fill="hold"/>
                                        <p:tgtEl>
                                          <p:spTgt spid="14"/>
                                        </p:tgtEl>
                                        <p:attrNameLst>
                                          <p:attrName>ppt_x</p:attrName>
                                        </p:attrNameLst>
                                      </p:cBhvr>
                                      <p:tavLst>
                                        <p:tav tm="0">
                                          <p:val>
                                            <p:strVal val="#ppt_x"/>
                                          </p:val>
                                        </p:tav>
                                        <p:tav tm="100000">
                                          <p:val>
                                            <p:strVal val="#ppt_x"/>
                                          </p:val>
                                        </p:tav>
                                      </p:tavLst>
                                    </p:anim>
                                    <p:anim calcmode="lin" valueType="num">
                                      <p:cBhvr>
                                        <p:cTn id="74" dur="1000" fill="hold"/>
                                        <p:tgtEl>
                                          <p:spTgt spid="14"/>
                                        </p:tgtEl>
                                        <p:attrNameLst>
                                          <p:attrName>ppt_y</p:attrName>
                                        </p:attrNameLst>
                                      </p:cBhvr>
                                      <p:tavLst>
                                        <p:tav tm="0">
                                          <p:val>
                                            <p:strVal val="#ppt_y+.1"/>
                                          </p:val>
                                        </p:tav>
                                        <p:tav tm="100000">
                                          <p:val>
                                            <p:strVal val="#ppt_y"/>
                                          </p:val>
                                        </p:tav>
                                      </p:tavLst>
                                    </p:anim>
                                  </p:childTnLst>
                                </p:cTn>
                              </p:par>
                            </p:childTnLst>
                          </p:cTn>
                        </p:par>
                        <p:par>
                          <p:cTn id="75" fill="hold">
                            <p:stCondLst>
                              <p:cond delay="1000"/>
                            </p:stCondLst>
                            <p:childTnLst>
                              <p:par>
                                <p:cTn id="76" presetID="42" presetClass="entr" presetSubtype="0"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1000"/>
                                        <p:tgtEl>
                                          <p:spTgt spid="21"/>
                                        </p:tgtEl>
                                      </p:cBhvr>
                                    </p:animEffect>
                                    <p:anim calcmode="lin" valueType="num">
                                      <p:cBhvr>
                                        <p:cTn id="79" dur="1000" fill="hold"/>
                                        <p:tgtEl>
                                          <p:spTgt spid="21"/>
                                        </p:tgtEl>
                                        <p:attrNameLst>
                                          <p:attrName>ppt_x</p:attrName>
                                        </p:attrNameLst>
                                      </p:cBhvr>
                                      <p:tavLst>
                                        <p:tav tm="0">
                                          <p:val>
                                            <p:strVal val="#ppt_x"/>
                                          </p:val>
                                        </p:tav>
                                        <p:tav tm="100000">
                                          <p:val>
                                            <p:strVal val="#ppt_x"/>
                                          </p:val>
                                        </p:tav>
                                      </p:tavLst>
                                    </p:anim>
                                    <p:anim calcmode="lin" valueType="num">
                                      <p:cBhvr>
                                        <p:cTn id="8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additive="base">
                                        <p:cTn id="85" dur="500" fill="hold"/>
                                        <p:tgtEl>
                                          <p:spTgt spid="16"/>
                                        </p:tgtEl>
                                        <p:attrNameLst>
                                          <p:attrName>ppt_x</p:attrName>
                                        </p:attrNameLst>
                                      </p:cBhvr>
                                      <p:tavLst>
                                        <p:tav tm="0">
                                          <p:val>
                                            <p:strVal val="#ppt_x"/>
                                          </p:val>
                                        </p:tav>
                                        <p:tav tm="100000">
                                          <p:val>
                                            <p:strVal val="#ppt_x"/>
                                          </p:val>
                                        </p:tav>
                                      </p:tavLst>
                                    </p:anim>
                                    <p:anim calcmode="lin" valueType="num">
                                      <p:cBhvr additive="base">
                                        <p:cTn id="86" dur="500" fill="hold"/>
                                        <p:tgtEl>
                                          <p:spTgt spid="16"/>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additive="base">
                                        <p:cTn id="89" dur="500" fill="hold"/>
                                        <p:tgtEl>
                                          <p:spTgt spid="20"/>
                                        </p:tgtEl>
                                        <p:attrNameLst>
                                          <p:attrName>ppt_x</p:attrName>
                                        </p:attrNameLst>
                                      </p:cBhvr>
                                      <p:tavLst>
                                        <p:tav tm="0">
                                          <p:val>
                                            <p:strVal val="#ppt_x"/>
                                          </p:val>
                                        </p:tav>
                                        <p:tav tm="100000">
                                          <p:val>
                                            <p:strVal val="#ppt_x"/>
                                          </p:val>
                                        </p:tav>
                                      </p:tavLst>
                                    </p:anim>
                                    <p:anim calcmode="lin" valueType="num">
                                      <p:cBhvr additive="base">
                                        <p:cTn id="90" dur="500" fill="hold"/>
                                        <p:tgtEl>
                                          <p:spTgt spid="20"/>
                                        </p:tgtEl>
                                        <p:attrNameLst>
                                          <p:attrName>ppt_y</p:attrName>
                                        </p:attrNameLst>
                                      </p:cBhvr>
                                      <p:tavLst>
                                        <p:tav tm="0">
                                          <p:val>
                                            <p:strVal val="1+#ppt_h/2"/>
                                          </p:val>
                                        </p:tav>
                                        <p:tav tm="100000">
                                          <p:val>
                                            <p:strVal val="#ppt_y"/>
                                          </p:val>
                                        </p:tav>
                                      </p:tavLst>
                                    </p:anim>
                                  </p:childTnLst>
                                </p:cTn>
                              </p:par>
                            </p:childTnLst>
                          </p:cTn>
                        </p:par>
                        <p:par>
                          <p:cTn id="91" fill="hold">
                            <p:stCondLst>
                              <p:cond delay="500"/>
                            </p:stCondLst>
                            <p:childTnLst>
                              <p:par>
                                <p:cTn id="92" presetID="42" presetClass="entr" presetSubtype="0" fill="hold" grpId="0" nodeType="after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1000"/>
                                        <p:tgtEl>
                                          <p:spTgt spid="30"/>
                                        </p:tgtEl>
                                      </p:cBhvr>
                                    </p:animEffect>
                                    <p:anim calcmode="lin" valueType="num">
                                      <p:cBhvr>
                                        <p:cTn id="95" dur="1000" fill="hold"/>
                                        <p:tgtEl>
                                          <p:spTgt spid="30"/>
                                        </p:tgtEl>
                                        <p:attrNameLst>
                                          <p:attrName>ppt_x</p:attrName>
                                        </p:attrNameLst>
                                      </p:cBhvr>
                                      <p:tavLst>
                                        <p:tav tm="0">
                                          <p:val>
                                            <p:strVal val="#ppt_x"/>
                                          </p:val>
                                        </p:tav>
                                        <p:tav tm="100000">
                                          <p:val>
                                            <p:strVal val="#ppt_x"/>
                                          </p:val>
                                        </p:tav>
                                      </p:tavLst>
                                    </p:anim>
                                    <p:anim calcmode="lin" valueType="num">
                                      <p:cBhvr>
                                        <p:cTn id="9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22"/>
                                        </p:tgtEl>
                                        <p:attrNameLst>
                                          <p:attrName>style.visibility</p:attrName>
                                        </p:attrNameLst>
                                      </p:cBhvr>
                                      <p:to>
                                        <p:strVal val="visible"/>
                                      </p:to>
                                    </p:set>
                                    <p:anim calcmode="lin" valueType="num">
                                      <p:cBhvr additive="base">
                                        <p:cTn id="101" dur="500" fill="hold"/>
                                        <p:tgtEl>
                                          <p:spTgt spid="22"/>
                                        </p:tgtEl>
                                        <p:attrNameLst>
                                          <p:attrName>ppt_x</p:attrName>
                                        </p:attrNameLst>
                                      </p:cBhvr>
                                      <p:tavLst>
                                        <p:tav tm="0">
                                          <p:val>
                                            <p:strVal val="#ppt_x"/>
                                          </p:val>
                                        </p:tav>
                                        <p:tav tm="100000">
                                          <p:val>
                                            <p:strVal val="#ppt_x"/>
                                          </p:val>
                                        </p:tav>
                                      </p:tavLst>
                                    </p:anim>
                                    <p:anim calcmode="lin" valueType="num">
                                      <p:cBhvr additive="base">
                                        <p:cTn id="102" dur="500" fill="hold"/>
                                        <p:tgtEl>
                                          <p:spTgt spid="22"/>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24"/>
                                        </p:tgtEl>
                                        <p:attrNameLst>
                                          <p:attrName>style.visibility</p:attrName>
                                        </p:attrNameLst>
                                      </p:cBhvr>
                                      <p:to>
                                        <p:strVal val="visible"/>
                                      </p:to>
                                    </p:set>
                                    <p:anim calcmode="lin" valueType="num">
                                      <p:cBhvr additive="base">
                                        <p:cTn id="105" dur="500" fill="hold"/>
                                        <p:tgtEl>
                                          <p:spTgt spid="24"/>
                                        </p:tgtEl>
                                        <p:attrNameLst>
                                          <p:attrName>ppt_x</p:attrName>
                                        </p:attrNameLst>
                                      </p:cBhvr>
                                      <p:tavLst>
                                        <p:tav tm="0">
                                          <p:val>
                                            <p:strVal val="#ppt_x"/>
                                          </p:val>
                                        </p:tav>
                                        <p:tav tm="100000">
                                          <p:val>
                                            <p:strVal val="#ppt_x"/>
                                          </p:val>
                                        </p:tav>
                                      </p:tavLst>
                                    </p:anim>
                                    <p:anim calcmode="lin" valueType="num">
                                      <p:cBhvr additive="base">
                                        <p:cTn id="106" dur="500" fill="hold"/>
                                        <p:tgtEl>
                                          <p:spTgt spid="24"/>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26"/>
                                        </p:tgtEl>
                                        <p:attrNameLst>
                                          <p:attrName>style.visibility</p:attrName>
                                        </p:attrNameLst>
                                      </p:cBhvr>
                                      <p:to>
                                        <p:strVal val="visible"/>
                                      </p:to>
                                    </p:set>
                                    <p:anim calcmode="lin" valueType="num">
                                      <p:cBhvr additive="base">
                                        <p:cTn id="109" dur="500" fill="hold"/>
                                        <p:tgtEl>
                                          <p:spTgt spid="26"/>
                                        </p:tgtEl>
                                        <p:attrNameLst>
                                          <p:attrName>ppt_x</p:attrName>
                                        </p:attrNameLst>
                                      </p:cBhvr>
                                      <p:tavLst>
                                        <p:tav tm="0">
                                          <p:val>
                                            <p:strVal val="#ppt_x"/>
                                          </p:val>
                                        </p:tav>
                                        <p:tav tm="100000">
                                          <p:val>
                                            <p:strVal val="#ppt_x"/>
                                          </p:val>
                                        </p:tav>
                                      </p:tavLst>
                                    </p:anim>
                                    <p:anim calcmode="lin" valueType="num">
                                      <p:cBhvr additive="base">
                                        <p:cTn id="110" dur="500" fill="hold"/>
                                        <p:tgtEl>
                                          <p:spTgt spid="26"/>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28"/>
                                        </p:tgtEl>
                                        <p:attrNameLst>
                                          <p:attrName>style.visibility</p:attrName>
                                        </p:attrNameLst>
                                      </p:cBhvr>
                                      <p:to>
                                        <p:strVal val="visible"/>
                                      </p:to>
                                    </p:set>
                                    <p:anim calcmode="lin" valueType="num">
                                      <p:cBhvr additive="base">
                                        <p:cTn id="113" dur="500" fill="hold"/>
                                        <p:tgtEl>
                                          <p:spTgt spid="28"/>
                                        </p:tgtEl>
                                        <p:attrNameLst>
                                          <p:attrName>ppt_x</p:attrName>
                                        </p:attrNameLst>
                                      </p:cBhvr>
                                      <p:tavLst>
                                        <p:tav tm="0">
                                          <p:val>
                                            <p:strVal val="#ppt_x"/>
                                          </p:val>
                                        </p:tav>
                                        <p:tav tm="100000">
                                          <p:val>
                                            <p:strVal val="#ppt_x"/>
                                          </p:val>
                                        </p:tav>
                                      </p:tavLst>
                                    </p:anim>
                                    <p:anim calcmode="lin" valueType="num">
                                      <p:cBhvr additive="base">
                                        <p:cTn id="114" dur="500" fill="hold"/>
                                        <p:tgtEl>
                                          <p:spTgt spid="28"/>
                                        </p:tgtEl>
                                        <p:attrNameLst>
                                          <p:attrName>ppt_y</p:attrName>
                                        </p:attrNameLst>
                                      </p:cBhvr>
                                      <p:tavLst>
                                        <p:tav tm="0">
                                          <p:val>
                                            <p:strVal val="1+#ppt_h/2"/>
                                          </p:val>
                                        </p:tav>
                                        <p:tav tm="100000">
                                          <p:val>
                                            <p:strVal val="#ppt_y"/>
                                          </p:val>
                                        </p:tav>
                                      </p:tavLst>
                                    </p:anim>
                                  </p:childTnLst>
                                </p:cTn>
                              </p:par>
                            </p:childTnLst>
                          </p:cTn>
                        </p:par>
                        <p:par>
                          <p:cTn id="115" fill="hold">
                            <p:stCondLst>
                              <p:cond delay="500"/>
                            </p:stCondLst>
                            <p:childTnLst>
                              <p:par>
                                <p:cTn id="116" presetID="42" presetClass="entr" presetSubtype="0" fill="hold" grpId="0" nodeType="afterEffect">
                                  <p:stCondLst>
                                    <p:cond delay="0"/>
                                  </p:stCondLst>
                                  <p:childTnLst>
                                    <p:set>
                                      <p:cBhvr>
                                        <p:cTn id="117" dur="1" fill="hold">
                                          <p:stCondLst>
                                            <p:cond delay="0"/>
                                          </p:stCondLst>
                                        </p:cTn>
                                        <p:tgtEl>
                                          <p:spTgt spid="31"/>
                                        </p:tgtEl>
                                        <p:attrNameLst>
                                          <p:attrName>style.visibility</p:attrName>
                                        </p:attrNameLst>
                                      </p:cBhvr>
                                      <p:to>
                                        <p:strVal val="visible"/>
                                      </p:to>
                                    </p:set>
                                    <p:animEffect transition="in" filter="fade">
                                      <p:cBhvr>
                                        <p:cTn id="118" dur="1000"/>
                                        <p:tgtEl>
                                          <p:spTgt spid="31"/>
                                        </p:tgtEl>
                                      </p:cBhvr>
                                    </p:animEffect>
                                    <p:anim calcmode="lin" valueType="num">
                                      <p:cBhvr>
                                        <p:cTn id="119" dur="1000" fill="hold"/>
                                        <p:tgtEl>
                                          <p:spTgt spid="31"/>
                                        </p:tgtEl>
                                        <p:attrNameLst>
                                          <p:attrName>ppt_x</p:attrName>
                                        </p:attrNameLst>
                                      </p:cBhvr>
                                      <p:tavLst>
                                        <p:tav tm="0">
                                          <p:val>
                                            <p:strVal val="#ppt_x"/>
                                          </p:val>
                                        </p:tav>
                                        <p:tav tm="100000">
                                          <p:val>
                                            <p:strVal val="#ppt_x"/>
                                          </p:val>
                                        </p:tav>
                                      </p:tavLst>
                                    </p:anim>
                                    <p:anim calcmode="lin" valueType="num">
                                      <p:cBhvr>
                                        <p:cTn id="12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4" grpId="0" animBg="1"/>
      <p:bldP spid="5" grpId="0"/>
      <p:bldP spid="25" grpId="0"/>
      <p:bldP spid="27" grpId="0" animBg="1"/>
      <p:bldP spid="27" grpId="1" animBg="1"/>
      <p:bldP spid="8" grpId="0"/>
      <p:bldP spid="7" grpId="0"/>
      <p:bldP spid="29" grpId="0" animBg="1"/>
      <p:bldP spid="3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DFEC8EF-59F8-4B1A-BBF1-DE28E2AFAEBC}"/>
              </a:ext>
            </a:extLst>
          </p:cNvPr>
          <p:cNvSpPr/>
          <p:nvPr/>
        </p:nvSpPr>
        <p:spPr>
          <a:xfrm>
            <a:off x="1" y="0"/>
            <a:ext cx="12191999"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6"/>
          </a:p>
        </p:txBody>
      </p:sp>
      <p:pic>
        <p:nvPicPr>
          <p:cNvPr id="2" name="図 1">
            <a:extLst>
              <a:ext uri="{FF2B5EF4-FFF2-40B4-BE49-F238E27FC236}">
                <a16:creationId xmlns:a16="http://schemas.microsoft.com/office/drawing/2014/main" id="{81BDDBBF-E9F6-4436-9971-C54B069D5E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6282" y="4101611"/>
            <a:ext cx="10643295" cy="4004109"/>
          </a:xfrm>
          <a:prstGeom prst="rect">
            <a:avLst/>
          </a:prstGeom>
          <a:ln>
            <a:solidFill>
              <a:schemeClr val="tx1"/>
            </a:solidFill>
          </a:ln>
        </p:spPr>
      </p:pic>
      <p:pic>
        <p:nvPicPr>
          <p:cNvPr id="4" name="図 3">
            <a:extLst>
              <a:ext uri="{FF2B5EF4-FFF2-40B4-BE49-F238E27FC236}">
                <a16:creationId xmlns:a16="http://schemas.microsoft.com/office/drawing/2014/main" id="{47EC9EBA-D0B7-470C-BCAA-A70D6E05B05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5233" y="43680"/>
            <a:ext cx="10643295" cy="3509821"/>
          </a:xfrm>
          <a:prstGeom prst="rect">
            <a:avLst/>
          </a:prstGeom>
          <a:ln>
            <a:solidFill>
              <a:schemeClr val="tx1"/>
            </a:solidFill>
          </a:ln>
        </p:spPr>
      </p:pic>
      <p:cxnSp>
        <p:nvCxnSpPr>
          <p:cNvPr id="6" name="直線コネクタ 5">
            <a:extLst>
              <a:ext uri="{FF2B5EF4-FFF2-40B4-BE49-F238E27FC236}">
                <a16:creationId xmlns:a16="http://schemas.microsoft.com/office/drawing/2014/main" id="{06DBDF3D-0F49-415C-BAC9-AE305B447E5A}"/>
              </a:ext>
            </a:extLst>
          </p:cNvPr>
          <p:cNvCxnSpPr/>
          <p:nvPr/>
        </p:nvCxnSpPr>
        <p:spPr>
          <a:xfrm>
            <a:off x="9697331" y="4711196"/>
            <a:ext cx="15281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EF19B8E-E8FF-4C7B-93DA-AC6744E12AD2}"/>
              </a:ext>
            </a:extLst>
          </p:cNvPr>
          <p:cNvCxnSpPr>
            <a:cxnSpLocks/>
          </p:cNvCxnSpPr>
          <p:nvPr/>
        </p:nvCxnSpPr>
        <p:spPr>
          <a:xfrm>
            <a:off x="1296204" y="5218620"/>
            <a:ext cx="95739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9C0DA142-47B0-423C-8E44-49DA3B8C86AB}"/>
              </a:ext>
            </a:extLst>
          </p:cNvPr>
          <p:cNvCxnSpPr>
            <a:cxnSpLocks/>
          </p:cNvCxnSpPr>
          <p:nvPr/>
        </p:nvCxnSpPr>
        <p:spPr>
          <a:xfrm flipV="1">
            <a:off x="4508839" y="7387515"/>
            <a:ext cx="5693740" cy="19743"/>
          </a:xfrm>
          <a:prstGeom prst="line">
            <a:avLst/>
          </a:prstGeom>
          <a:ln w="114300" cmpd="thickThi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6C41D440-BCD6-4A50-A29A-851175EAC56C}"/>
              </a:ext>
            </a:extLst>
          </p:cNvPr>
          <p:cNvSpPr txBox="1"/>
          <p:nvPr/>
        </p:nvSpPr>
        <p:spPr>
          <a:xfrm>
            <a:off x="5088834" y="-30872"/>
            <a:ext cx="1401346" cy="748988"/>
          </a:xfrm>
          <a:prstGeom prst="rect">
            <a:avLst/>
          </a:prstGeom>
          <a:solidFill>
            <a:srgbClr val="FFFF00"/>
          </a:solidFill>
          <a:ln>
            <a:solidFill>
              <a:schemeClr val="accent1"/>
            </a:solidFill>
          </a:ln>
        </p:spPr>
        <p:txBody>
          <a:bodyPr wrap="none" rtlCol="0">
            <a:spAutoFit/>
          </a:bodyPr>
          <a:lstStyle/>
          <a:p>
            <a:r>
              <a:rPr kumimoji="1" lang="ja-JP" altLang="en-US" sz="4267" b="1" dirty="0"/>
              <a:t>総 則</a:t>
            </a:r>
          </a:p>
        </p:txBody>
      </p:sp>
      <p:sp>
        <p:nvSpPr>
          <p:cNvPr id="5" name="楕円 4">
            <a:extLst>
              <a:ext uri="{FF2B5EF4-FFF2-40B4-BE49-F238E27FC236}">
                <a16:creationId xmlns:a16="http://schemas.microsoft.com/office/drawing/2014/main" id="{263ACEF2-6A61-3BC7-D80C-3BFEA0F1AA3F}"/>
              </a:ext>
            </a:extLst>
          </p:cNvPr>
          <p:cNvSpPr/>
          <p:nvPr/>
        </p:nvSpPr>
        <p:spPr>
          <a:xfrm>
            <a:off x="5525201" y="4711197"/>
            <a:ext cx="3932169" cy="623367"/>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7" name="テキスト ボックス 6">
            <a:extLst>
              <a:ext uri="{FF2B5EF4-FFF2-40B4-BE49-F238E27FC236}">
                <a16:creationId xmlns:a16="http://schemas.microsoft.com/office/drawing/2014/main" id="{1D5B6FEE-51A0-DB28-183A-44E3130CBBBE}"/>
              </a:ext>
            </a:extLst>
          </p:cNvPr>
          <p:cNvSpPr txBox="1"/>
          <p:nvPr/>
        </p:nvSpPr>
        <p:spPr>
          <a:xfrm>
            <a:off x="9073197" y="6293273"/>
            <a:ext cx="3057247" cy="584775"/>
          </a:xfrm>
          <a:prstGeom prst="rect">
            <a:avLst/>
          </a:prstGeom>
          <a:solidFill>
            <a:schemeClr val="bg1"/>
          </a:solidFill>
          <a:ln w="57150">
            <a:solidFill>
              <a:srgbClr val="FF0000"/>
            </a:solidFill>
          </a:ln>
        </p:spPr>
        <p:txBody>
          <a:bodyPr wrap="none" rtlCol="0">
            <a:spAutoFit/>
          </a:bodyPr>
          <a:lstStyle/>
          <a:p>
            <a:r>
              <a:rPr kumimoji="1" lang="ja-JP" altLang="en-US" sz="3200" dirty="0">
                <a:latin typeface="AR丸ゴシック体E" panose="020F0909000000000000" pitchFamily="49" charset="-128"/>
                <a:ea typeface="AR丸ゴシック体E" panose="020F0909000000000000" pitchFamily="49" charset="-128"/>
              </a:rPr>
              <a:t>教育活動の質の</a:t>
            </a:r>
          </a:p>
        </p:txBody>
      </p:sp>
      <p:sp>
        <p:nvSpPr>
          <p:cNvPr id="9" name="テキスト ボックス 8">
            <a:extLst>
              <a:ext uri="{FF2B5EF4-FFF2-40B4-BE49-F238E27FC236}">
                <a16:creationId xmlns:a16="http://schemas.microsoft.com/office/drawing/2014/main" id="{5AD220DE-5175-4C0F-CEFE-D50ADBD22223}"/>
              </a:ext>
            </a:extLst>
          </p:cNvPr>
          <p:cNvSpPr txBox="1"/>
          <p:nvPr/>
        </p:nvSpPr>
        <p:spPr>
          <a:xfrm>
            <a:off x="83859" y="6751062"/>
            <a:ext cx="4288353" cy="584775"/>
          </a:xfrm>
          <a:prstGeom prst="rect">
            <a:avLst/>
          </a:prstGeom>
          <a:solidFill>
            <a:schemeClr val="bg1"/>
          </a:solidFill>
          <a:ln w="57150">
            <a:solidFill>
              <a:srgbClr val="FF0000"/>
            </a:solidFill>
          </a:ln>
        </p:spPr>
        <p:txBody>
          <a:bodyPr wrap="none" rtlCol="0">
            <a:spAutoFit/>
          </a:bodyPr>
          <a:lstStyle/>
          <a:p>
            <a:r>
              <a:rPr kumimoji="1" lang="ja-JP" altLang="en-US" sz="3200" dirty="0">
                <a:latin typeface="AR丸ゴシック体E" panose="020F0909000000000000" pitchFamily="49" charset="-128"/>
                <a:ea typeface="AR丸ゴシック体E" panose="020F0909000000000000" pitchFamily="49" charset="-128"/>
              </a:rPr>
              <a:t>向上を図っていくこと</a:t>
            </a:r>
          </a:p>
        </p:txBody>
      </p:sp>
    </p:spTree>
    <p:extLst>
      <p:ext uri="{BB962C8B-B14F-4D97-AF65-F5344CB8AC3E}">
        <p14:creationId xmlns:p14="http://schemas.microsoft.com/office/powerpoint/2010/main" val="263165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F9DEFD67-1EDF-4AC1-A06E-0DD2C004CB53}"/>
              </a:ext>
            </a:extLst>
          </p:cNvPr>
          <p:cNvSpPr/>
          <p:nvPr/>
        </p:nvSpPr>
        <p:spPr>
          <a:xfrm>
            <a:off x="1" y="0"/>
            <a:ext cx="12214577"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1301333" y="1090633"/>
            <a:ext cx="9589337" cy="3278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901778" y="4923893"/>
            <a:ext cx="10388449" cy="3866825"/>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901778" y="790963"/>
            <a:ext cx="10388449" cy="4146437"/>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1301338" y="1090631"/>
            <a:ext cx="9589337" cy="7192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92" dirty="0"/>
          </a:p>
        </p:txBody>
      </p:sp>
      <p:sp>
        <p:nvSpPr>
          <p:cNvPr id="2" name="テキスト ボックス 1"/>
          <p:cNvSpPr txBox="1">
            <a:spLocks noChangeArrowheads="1"/>
          </p:cNvSpPr>
          <p:nvPr/>
        </p:nvSpPr>
        <p:spPr bwMode="auto">
          <a:xfrm>
            <a:off x="1700884" y="1223907"/>
            <a:ext cx="9082936" cy="522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4261" b="1" dirty="0">
                <a:latin typeface="HG創英角ﾎﾟｯﾌﾟ体" panose="040B0A09000000000000" pitchFamily="49" charset="-128"/>
                <a:ea typeface="HG創英角ﾎﾟｯﾌﾟ体" panose="040B0A09000000000000" pitchFamily="49" charset="-128"/>
              </a:rPr>
              <a:t>教育課程の</a:t>
            </a:r>
            <a:r>
              <a:rPr lang="ja-JP" altLang="en-US" sz="4261"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a:t>
            </a:r>
            <a:r>
              <a:rPr lang="ja-JP" altLang="en-US" sz="4261"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成</a:t>
            </a:r>
            <a:r>
              <a:rPr lang="ja-JP" altLang="en-US" sz="4261" b="1" dirty="0">
                <a:latin typeface="HG創英角ﾎﾟｯﾌﾟ体" panose="040B0A09000000000000" pitchFamily="49" charset="-128"/>
                <a:ea typeface="HG創英角ﾎﾟｯﾌﾟ体" panose="040B0A09000000000000" pitchFamily="49" charset="-128"/>
              </a:rPr>
              <a:t>において</a:t>
            </a:r>
            <a:endParaRPr lang="en-US" altLang="ja-JP" sz="4261" b="1" dirty="0">
              <a:latin typeface="HG創英角ﾎﾟｯﾌﾟ体" panose="040B0A09000000000000" pitchFamily="49" charset="-128"/>
              <a:ea typeface="HG創英角ﾎﾟｯﾌﾟ体" panose="040B0A09000000000000" pitchFamily="49" charset="-128"/>
            </a:endParaRPr>
          </a:p>
          <a:p>
            <a:endParaRPr lang="en-US" altLang="ja-JP" sz="2272" b="1" dirty="0">
              <a:latin typeface="HG創英角ﾎﾟｯﾌﾟ体" panose="040B0A09000000000000" pitchFamily="49" charset="-128"/>
              <a:ea typeface="HG創英角ﾎﾟｯﾌﾟ体" panose="040B0A09000000000000" pitchFamily="49" charset="-128"/>
            </a:endParaRPr>
          </a:p>
          <a:p>
            <a:r>
              <a:rPr lang="ja-JP" altLang="en-US" sz="4261" b="1" dirty="0">
                <a:latin typeface="HG創英角ﾎﾟｯﾌﾟ体" panose="040B0A09000000000000" pitchFamily="49" charset="-128"/>
                <a:ea typeface="HG創英角ﾎﾟｯﾌﾟ体" panose="040B0A09000000000000" pitchFamily="49" charset="-128"/>
              </a:rPr>
              <a:t>　</a:t>
            </a:r>
            <a:r>
              <a:rPr lang="ja-JP" altLang="en-US" sz="3181" b="1"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3181" b="1" dirty="0">
              <a:latin typeface="HG創英角ﾎﾟｯﾌﾟ体" panose="040B0A09000000000000" pitchFamily="49" charset="-128"/>
              <a:ea typeface="HG創英角ﾎﾟｯﾌﾟ体" panose="040B0A09000000000000" pitchFamily="49" charset="-128"/>
            </a:endParaRPr>
          </a:p>
          <a:p>
            <a:r>
              <a:rPr lang="ja-JP" altLang="en-US" sz="4267" b="1" dirty="0">
                <a:latin typeface="HG創英角ﾎﾟｯﾌﾟ体" panose="040B0A09000000000000" pitchFamily="49" charset="-128"/>
                <a:ea typeface="HG創英角ﾎﾟｯﾌﾟ体" panose="040B0A09000000000000" pitchFamily="49" charset="-128"/>
              </a:rPr>
              <a:t>①</a:t>
            </a:r>
            <a:r>
              <a:rPr lang="ja-JP" altLang="en-US" sz="4267" b="1" dirty="0">
                <a:solidFill>
                  <a:srgbClr val="FF0000"/>
                </a:solidFill>
                <a:latin typeface="HG創英角ﾎﾟｯﾌﾟ体" panose="040B0A09000000000000" pitchFamily="49" charset="-128"/>
                <a:ea typeface="HG創英角ﾎﾟｯﾌﾟ体" panose="040B0A09000000000000" pitchFamily="49" charset="-128"/>
              </a:rPr>
              <a:t>教育目標を見直す</a:t>
            </a:r>
            <a:endParaRPr lang="en-US" altLang="ja-JP" sz="4261" b="1" dirty="0">
              <a:latin typeface="HG創英角ﾎﾟｯﾌﾟ体" panose="040B0A09000000000000" pitchFamily="49" charset="-128"/>
              <a:ea typeface="HG創英角ﾎﾟｯﾌﾟ体" panose="040B0A09000000000000" pitchFamily="49" charset="-128"/>
            </a:endParaRPr>
          </a:p>
          <a:p>
            <a:r>
              <a:rPr lang="ja-JP" altLang="en-US" sz="4261" b="1" dirty="0">
                <a:latin typeface="HG創英角ﾎﾟｯﾌﾟ体" panose="040B0A09000000000000" pitchFamily="49" charset="-128"/>
                <a:ea typeface="HG創英角ﾎﾟｯﾌﾟ体" panose="040B0A09000000000000" pitchFamily="49" charset="-128"/>
              </a:rPr>
              <a:t>②</a:t>
            </a:r>
            <a:r>
              <a:rPr lang="ja-JP" altLang="en-US" sz="4261" b="1" u="sng" dirty="0">
                <a:solidFill>
                  <a:srgbClr val="FF0000"/>
                </a:solidFill>
                <a:latin typeface="HG創英角ﾎﾟｯﾌﾟ体" panose="040B0A09000000000000" pitchFamily="49" charset="-128"/>
                <a:ea typeface="HG創英角ﾎﾟｯﾌﾟ体" panose="040B0A09000000000000" pitchFamily="49" charset="-128"/>
              </a:rPr>
              <a:t>教科横断的に学ぶ</a:t>
            </a:r>
            <a:endParaRPr lang="en-US" altLang="ja-JP" sz="4261" b="1"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2324" b="1" dirty="0">
                <a:latin typeface="HG創英角ﾎﾟｯﾌﾟ体" panose="040B0A09000000000000" pitchFamily="49" charset="-128"/>
                <a:ea typeface="HG創英角ﾎﾟｯﾌﾟ体" panose="040B0A09000000000000" pitchFamily="49" charset="-128"/>
              </a:rPr>
              <a:t>　　</a:t>
            </a:r>
            <a:r>
              <a:rPr lang="ja-JP" altLang="en-US" sz="3097" b="1" dirty="0">
                <a:latin typeface="HG創英角ﾎﾟｯﾌﾟ体" panose="040B0A09000000000000" pitchFamily="49" charset="-128"/>
                <a:ea typeface="HG創英角ﾎﾟｯﾌﾟ体" panose="040B0A09000000000000" pitchFamily="49" charset="-128"/>
              </a:rPr>
              <a:t>（</a:t>
            </a:r>
            <a:r>
              <a:rPr lang="ja-JP" altLang="en-US" sz="3775" b="1" u="sng" dirty="0">
                <a:solidFill>
                  <a:srgbClr val="FF0000"/>
                </a:solidFill>
                <a:latin typeface="HG創英角ﾎﾟｯﾌﾟ体" panose="040B0A09000000000000" pitchFamily="49" charset="-128"/>
                <a:ea typeface="HG創英角ﾎﾟｯﾌﾟ体" panose="040B0A09000000000000" pitchFamily="49" charset="-128"/>
              </a:rPr>
              <a:t>カリキュラム・マネジメント</a:t>
            </a:r>
            <a:r>
              <a:rPr lang="ja-JP" altLang="en-US" sz="3097" b="1" u="sng" dirty="0">
                <a:latin typeface="HG創英角ﾎﾟｯﾌﾟ体" panose="040B0A09000000000000" pitchFamily="49" charset="-128"/>
                <a:ea typeface="HG創英角ﾎﾟｯﾌﾟ体" panose="040B0A09000000000000" pitchFamily="49" charset="-128"/>
              </a:rPr>
              <a:t>）</a:t>
            </a:r>
            <a:endParaRPr lang="en-US" altLang="ja-JP" sz="3097" b="1" u="sng" dirty="0">
              <a:latin typeface="HG創英角ﾎﾟｯﾌﾟ体" panose="040B0A09000000000000" pitchFamily="49" charset="-128"/>
              <a:ea typeface="HG創英角ﾎﾟｯﾌﾟ体" panose="040B0A09000000000000" pitchFamily="49" charset="-128"/>
            </a:endParaRPr>
          </a:p>
          <a:p>
            <a:r>
              <a:rPr lang="ja-JP" altLang="en-US" sz="2272" b="1" dirty="0">
                <a:latin typeface="HG創英角ﾎﾟｯﾌﾟ体" panose="040B0A09000000000000" pitchFamily="49" charset="-128"/>
                <a:ea typeface="HG創英角ﾎﾟｯﾌﾟ体" panose="040B0A09000000000000" pitchFamily="49" charset="-128"/>
              </a:rPr>
              <a:t>　　　　　　　　　　　　　　　</a:t>
            </a:r>
            <a:endParaRPr lang="en-US" altLang="ja-JP" sz="2272" b="1" dirty="0">
              <a:latin typeface="HG創英角ﾎﾟｯﾌﾟ体" panose="040B0A09000000000000" pitchFamily="49" charset="-128"/>
              <a:ea typeface="HG創英角ﾎﾟｯﾌﾟ体" panose="040B0A09000000000000" pitchFamily="49" charset="-128"/>
            </a:endParaRPr>
          </a:p>
          <a:p>
            <a:r>
              <a:rPr lang="ja-JP" altLang="en-US" sz="4261" b="1" dirty="0">
                <a:latin typeface="HG創英角ﾎﾟｯﾌﾟ体" panose="040B0A09000000000000" pitchFamily="49" charset="-128"/>
                <a:ea typeface="HG創英角ﾎﾟｯﾌﾟ体" panose="040B0A09000000000000" pitchFamily="49" charset="-128"/>
              </a:rPr>
              <a:t>教育課程の</a:t>
            </a:r>
            <a:r>
              <a:rPr lang="ja-JP" altLang="en-US" sz="4261" b="1" dirty="0">
                <a:solidFill>
                  <a:srgbClr val="EF53DC"/>
                </a:solidFill>
                <a:latin typeface="HG創英角ﾎﾟｯﾌﾟ体" panose="040B0A09000000000000" pitchFamily="49" charset="-128"/>
                <a:ea typeface="HG創英角ﾎﾟｯﾌﾟ体" panose="040B0A09000000000000" pitchFamily="49" charset="-128"/>
              </a:rPr>
              <a:t>実</a:t>
            </a:r>
            <a:r>
              <a:rPr lang="ja-JP" altLang="en-US" sz="4261" dirty="0">
                <a:solidFill>
                  <a:srgbClr val="EF53DC"/>
                </a:solidFill>
                <a:latin typeface="HG創英角ﾎﾟｯﾌﾟ体" panose="040B0A09000000000000" pitchFamily="49" charset="-128"/>
                <a:ea typeface="HG創英角ﾎﾟｯﾌﾟ体" panose="040B0A09000000000000" pitchFamily="49" charset="-128"/>
              </a:rPr>
              <a:t>施</a:t>
            </a:r>
            <a:r>
              <a:rPr lang="ja-JP" altLang="en-US" sz="4261" b="1" dirty="0">
                <a:latin typeface="HG創英角ﾎﾟｯﾌﾟ体" panose="040B0A09000000000000" pitchFamily="49" charset="-128"/>
                <a:ea typeface="HG創英角ﾎﾟｯﾌﾟ体" panose="040B0A09000000000000" pitchFamily="49" charset="-128"/>
              </a:rPr>
              <a:t>において</a:t>
            </a:r>
            <a:endParaRPr lang="en-US" altLang="ja-JP" sz="4261" b="1" dirty="0">
              <a:latin typeface="HG創英角ﾎﾟｯﾌﾟ体" panose="040B0A09000000000000" pitchFamily="49" charset="-128"/>
              <a:ea typeface="HG創英角ﾎﾟｯﾌﾟ体" panose="040B0A09000000000000" pitchFamily="49" charset="-128"/>
            </a:endParaRPr>
          </a:p>
          <a:p>
            <a:r>
              <a:rPr lang="ja-JP" altLang="en-US" sz="2272" b="1" dirty="0">
                <a:latin typeface="HG創英角ﾎﾟｯﾌﾟ体" panose="040B0A09000000000000" pitchFamily="49" charset="-128"/>
                <a:ea typeface="HG創英角ﾎﾟｯﾌﾟ体" panose="040B0A09000000000000" pitchFamily="49" charset="-128"/>
              </a:rPr>
              <a:t>　　　　　　　　　　　　　　　　　（</a:t>
            </a:r>
            <a:r>
              <a:rPr lang="ja-JP" altLang="en-US" sz="2272" dirty="0">
                <a:latin typeface="HG創英角ﾎﾟｯﾌﾟ体" panose="040B0A09000000000000" pitchFamily="49" charset="-128"/>
                <a:ea typeface="HG創英角ﾎﾟｯﾌﾟ体" panose="040B0A09000000000000" pitchFamily="49" charset="-128"/>
              </a:rPr>
              <a:t>総則 第１の２、</a:t>
            </a:r>
            <a:r>
              <a:rPr lang="ja-JP" altLang="en-US" sz="2272" u="sng" dirty="0">
                <a:latin typeface="HG創英角ﾎﾟｯﾌﾟ体" panose="040B0A09000000000000" pitchFamily="49" charset="-128"/>
                <a:ea typeface="HG創英角ﾎﾟｯﾌﾟ体" panose="040B0A09000000000000" pitchFamily="49" charset="-128"/>
              </a:rPr>
              <a:t>第３の１</a:t>
            </a:r>
            <a:r>
              <a:rPr lang="ja-JP" altLang="en-US" sz="2272" b="1" dirty="0">
                <a:latin typeface="HG創英角ﾎﾟｯﾌﾟ体" panose="040B0A09000000000000" pitchFamily="49" charset="-128"/>
                <a:ea typeface="HG創英角ﾎﾟｯﾌﾟ体" panose="040B0A09000000000000" pitchFamily="49" charset="-128"/>
              </a:rPr>
              <a:t>）</a:t>
            </a:r>
            <a:endParaRPr lang="en-US" altLang="ja-JP" sz="2272" b="1" dirty="0">
              <a:latin typeface="HG創英角ﾎﾟｯﾌﾟ体" panose="040B0A09000000000000" pitchFamily="49" charset="-128"/>
              <a:ea typeface="HG創英角ﾎﾟｯﾌﾟ体" panose="040B0A09000000000000" pitchFamily="49" charset="-128"/>
            </a:endParaRPr>
          </a:p>
          <a:p>
            <a:r>
              <a:rPr lang="ja-JP" altLang="en-US" sz="1477" b="1" dirty="0">
                <a:latin typeface="HG創英角ﾎﾟｯﾌﾟ体" panose="040B0A09000000000000" pitchFamily="49" charset="-128"/>
                <a:ea typeface="HG創英角ﾎﾟｯﾌﾟ体" panose="040B0A09000000000000" pitchFamily="49" charset="-128"/>
              </a:rPr>
              <a:t>　</a:t>
            </a:r>
            <a:endParaRPr lang="en-US" altLang="ja-JP" sz="1477" b="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1264047" y="4974916"/>
            <a:ext cx="958934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5D523BB-2D5D-4DDB-9FE8-F8699536F863}"/>
              </a:ext>
            </a:extLst>
          </p:cNvPr>
          <p:cNvSpPr txBox="1"/>
          <p:nvPr/>
        </p:nvSpPr>
        <p:spPr>
          <a:xfrm>
            <a:off x="4512552" y="164202"/>
            <a:ext cx="3467616" cy="584775"/>
          </a:xfrm>
          <a:prstGeom prst="rect">
            <a:avLst/>
          </a:prstGeom>
          <a:solidFill>
            <a:srgbClr val="FFFF79"/>
          </a:solidFill>
        </p:spPr>
        <p:txBody>
          <a:bodyPr wrap="none" rtlCol="0">
            <a:spAutoFit/>
          </a:bodyPr>
          <a:lstStyle/>
          <a:p>
            <a:r>
              <a:rPr lang="ja-JP" altLang="en-US" sz="3200" b="1" dirty="0"/>
              <a:t>学習指導要領総則</a:t>
            </a:r>
          </a:p>
        </p:txBody>
      </p:sp>
      <p:sp>
        <p:nvSpPr>
          <p:cNvPr id="10" name="テキスト ボックス 9">
            <a:extLst>
              <a:ext uri="{FF2B5EF4-FFF2-40B4-BE49-F238E27FC236}">
                <a16:creationId xmlns:a16="http://schemas.microsoft.com/office/drawing/2014/main" id="{FD88E691-4354-4A00-9379-A63EB187F7FC}"/>
              </a:ext>
            </a:extLst>
          </p:cNvPr>
          <p:cNvSpPr txBox="1"/>
          <p:nvPr/>
        </p:nvSpPr>
        <p:spPr>
          <a:xfrm>
            <a:off x="5928856" y="1963353"/>
            <a:ext cx="5627077" cy="774315"/>
          </a:xfrm>
          <a:prstGeom prst="rect">
            <a:avLst/>
          </a:prstGeom>
          <a:noFill/>
        </p:spPr>
        <p:txBody>
          <a:bodyPr wrap="square">
            <a:spAutoFit/>
          </a:bodyPr>
          <a:lstStyle/>
          <a:p>
            <a:r>
              <a:rPr lang="ja-JP" altLang="en-US" sz="2216" dirty="0">
                <a:latin typeface="HG創英角ﾎﾟｯﾌﾟ体" panose="040B0A09000000000000" pitchFamily="49" charset="-128"/>
                <a:ea typeface="HG創英角ﾎﾟｯﾌﾟ体" panose="040B0A09000000000000" pitchFamily="49" charset="-128"/>
              </a:rPr>
              <a:t>（総則 </a:t>
            </a:r>
            <a:r>
              <a:rPr lang="ja-JP" altLang="en-US" sz="2216" u="sng" dirty="0">
                <a:latin typeface="HG創英角ﾎﾟｯﾌﾟ体" panose="040B0A09000000000000" pitchFamily="49" charset="-128"/>
                <a:ea typeface="HG創英角ﾎﾟｯﾌﾟ体" panose="040B0A09000000000000" pitchFamily="49" charset="-128"/>
              </a:rPr>
              <a:t>第１の４</a:t>
            </a:r>
            <a:r>
              <a:rPr lang="ja-JP" altLang="en-US" sz="2216" dirty="0">
                <a:latin typeface="HG創英角ﾎﾟｯﾌﾟ体" panose="040B0A09000000000000" pitchFamily="49" charset="-128"/>
                <a:ea typeface="HG創英角ﾎﾟｯﾌﾟ体" panose="040B0A09000000000000" pitchFamily="49" charset="-128"/>
              </a:rPr>
              <a:t> 第２の</a:t>
            </a:r>
            <a:r>
              <a:rPr lang="en-US" altLang="ja-JP" sz="2216" dirty="0">
                <a:latin typeface="HG創英角ﾎﾟｯﾌﾟ体" panose="040B0A09000000000000" pitchFamily="49" charset="-128"/>
                <a:ea typeface="HG創英角ﾎﾟｯﾌﾟ体" panose="040B0A09000000000000" pitchFamily="49" charset="-128"/>
              </a:rPr>
              <a:t>1.2.3.4</a:t>
            </a:r>
            <a:r>
              <a:rPr lang="ja-JP" altLang="en-US" sz="2216" dirty="0">
                <a:latin typeface="HG創英角ﾎﾟｯﾌﾟ体" panose="040B0A09000000000000" pitchFamily="49" charset="-128"/>
                <a:ea typeface="HG創英角ﾎﾟｯﾌﾟ体" panose="040B0A09000000000000" pitchFamily="49" charset="-128"/>
              </a:rPr>
              <a:t>）</a:t>
            </a:r>
            <a:endParaRPr lang="en-US" altLang="ja-JP" sz="2216" dirty="0">
              <a:latin typeface="HG創英角ﾎﾟｯﾌﾟ体" panose="040B0A09000000000000" pitchFamily="49" charset="-128"/>
              <a:ea typeface="HG創英角ﾎﾟｯﾌﾟ体" panose="040B0A09000000000000" pitchFamily="49" charset="-128"/>
            </a:endParaRPr>
          </a:p>
          <a:p>
            <a:r>
              <a:rPr lang="en-US" altLang="ja-JP" sz="2216" dirty="0">
                <a:latin typeface="HG創英角ﾎﾟｯﾌﾟ体" panose="040B0A09000000000000" pitchFamily="49" charset="-128"/>
                <a:ea typeface="HG創英角ﾎﾟｯﾌﾟ体" panose="040B0A09000000000000" pitchFamily="49" charset="-128"/>
              </a:rPr>
              <a:t>  </a:t>
            </a:r>
          </a:p>
        </p:txBody>
      </p:sp>
    </p:spTree>
    <p:extLst>
      <p:ext uri="{BB962C8B-B14F-4D97-AF65-F5344CB8AC3E}">
        <p14:creationId xmlns:p14="http://schemas.microsoft.com/office/powerpoint/2010/main" val="309532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Google Shape;138;p25">
            <a:extLst>
              <a:ext uri="{FF2B5EF4-FFF2-40B4-BE49-F238E27FC236}">
                <a16:creationId xmlns:a16="http://schemas.microsoft.com/office/drawing/2014/main" id="{67F9C429-B692-4BD0-8259-AACA97C451ED}"/>
              </a:ext>
            </a:extLst>
          </p:cNvPr>
          <p:cNvSpPr>
            <a:spLocks noChangeArrowheads="1"/>
          </p:cNvSpPr>
          <p:nvPr/>
        </p:nvSpPr>
        <p:spPr bwMode="auto">
          <a:xfrm rot="-193411">
            <a:off x="10811936" y="2495254"/>
            <a:ext cx="639233" cy="4370917"/>
          </a:xfrm>
          <a:prstGeom prst="cube">
            <a:avLst>
              <a:gd name="adj" fmla="val 29079"/>
            </a:avLst>
          </a:prstGeom>
          <a:solidFill>
            <a:srgbClr val="E1EFD8"/>
          </a:solidFill>
          <a:ln w="12700">
            <a:solidFill>
              <a:srgbClr val="42719B"/>
            </a:solidFill>
            <a:miter lim="800000"/>
            <a:headEnd type="none" w="sm" len="sm"/>
            <a:tailEnd type="none" w="sm" len="sm"/>
          </a:ln>
        </p:spPr>
        <p:txBody>
          <a:bodyPr lIns="91433" tIns="45700" rIns="91433" bIns="457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67">
                <a:solidFill>
                  <a:srgbClr val="000000"/>
                </a:solidFill>
                <a:cs typeface="Arial" panose="020B0604020202020204" pitchFamily="34" charset="0"/>
                <a:sym typeface="Arial" panose="020B0604020202020204" pitchFamily="34" charset="0"/>
              </a:rPr>
              <a:t>図工</a:t>
            </a:r>
            <a:endParaRPr lang="ja-JP" altLang="ja-JP" sz="1867">
              <a:solidFill>
                <a:srgbClr val="000000"/>
              </a:solidFill>
              <a:cs typeface="Arial" panose="020B0604020202020204" pitchFamily="34" charset="0"/>
              <a:sym typeface="Arial" panose="020B0604020202020204" pitchFamily="34" charset="0"/>
            </a:endParaRPr>
          </a:p>
        </p:txBody>
      </p:sp>
      <p:sp>
        <p:nvSpPr>
          <p:cNvPr id="24579" name="Google Shape;139;p25">
            <a:extLst>
              <a:ext uri="{FF2B5EF4-FFF2-40B4-BE49-F238E27FC236}">
                <a16:creationId xmlns:a16="http://schemas.microsoft.com/office/drawing/2014/main" id="{50565C71-50AE-4713-BB1F-ACA742FECB32}"/>
              </a:ext>
            </a:extLst>
          </p:cNvPr>
          <p:cNvSpPr>
            <a:spLocks noChangeArrowheads="1"/>
          </p:cNvSpPr>
          <p:nvPr/>
        </p:nvSpPr>
        <p:spPr bwMode="auto">
          <a:xfrm rot="-320614">
            <a:off x="11343220" y="2829689"/>
            <a:ext cx="639233" cy="4373033"/>
          </a:xfrm>
          <a:prstGeom prst="cube">
            <a:avLst>
              <a:gd name="adj" fmla="val 29079"/>
            </a:avLst>
          </a:prstGeom>
          <a:solidFill>
            <a:srgbClr val="C4E0B2"/>
          </a:solidFill>
          <a:ln w="12700">
            <a:solidFill>
              <a:srgbClr val="42719B"/>
            </a:solidFill>
            <a:miter lim="800000"/>
            <a:headEnd type="none" w="sm" len="sm"/>
            <a:tailEnd type="none" w="sm" len="sm"/>
          </a:ln>
        </p:spPr>
        <p:txBody>
          <a:bodyPr lIns="91433" tIns="45700" rIns="91433" bIns="457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67">
                <a:solidFill>
                  <a:srgbClr val="000000"/>
                </a:solidFill>
                <a:cs typeface="Arial" panose="020B0604020202020204" pitchFamily="34" charset="0"/>
                <a:sym typeface="Arial" panose="020B0604020202020204" pitchFamily="34" charset="0"/>
              </a:rPr>
              <a:t>特別活動</a:t>
            </a:r>
            <a:endParaRPr lang="ja-JP" altLang="ja-JP" sz="1867">
              <a:solidFill>
                <a:srgbClr val="000000"/>
              </a:solidFill>
              <a:cs typeface="Arial" panose="020B0604020202020204" pitchFamily="34" charset="0"/>
              <a:sym typeface="Arial" panose="020B0604020202020204" pitchFamily="34" charset="0"/>
            </a:endParaRPr>
          </a:p>
        </p:txBody>
      </p:sp>
      <p:sp>
        <p:nvSpPr>
          <p:cNvPr id="24580" name="Google Shape;140;p25">
            <a:extLst>
              <a:ext uri="{FF2B5EF4-FFF2-40B4-BE49-F238E27FC236}">
                <a16:creationId xmlns:a16="http://schemas.microsoft.com/office/drawing/2014/main" id="{158F94D3-1A07-4772-9CFF-104A7B34E233}"/>
              </a:ext>
            </a:extLst>
          </p:cNvPr>
          <p:cNvSpPr>
            <a:spLocks noChangeArrowheads="1"/>
          </p:cNvSpPr>
          <p:nvPr/>
        </p:nvSpPr>
        <p:spPr bwMode="auto">
          <a:xfrm rot="180541">
            <a:off x="8439153" y="2448687"/>
            <a:ext cx="639233" cy="4379384"/>
          </a:xfrm>
          <a:prstGeom prst="cube">
            <a:avLst>
              <a:gd name="adj" fmla="val 29079"/>
            </a:avLst>
          </a:prstGeom>
          <a:solidFill>
            <a:srgbClr val="CCCCFF"/>
          </a:solidFill>
          <a:ln w="12700">
            <a:solidFill>
              <a:srgbClr val="42719B"/>
            </a:solidFill>
            <a:miter lim="800000"/>
            <a:headEnd type="none" w="sm" len="sm"/>
            <a:tailEnd type="none" w="sm" len="sm"/>
          </a:ln>
        </p:spPr>
        <p:txBody>
          <a:bodyPr lIns="91433" tIns="45700" rIns="91433" bIns="457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67">
                <a:solidFill>
                  <a:srgbClr val="000000"/>
                </a:solidFill>
                <a:cs typeface="Arial" panose="020B0604020202020204" pitchFamily="34" charset="0"/>
                <a:sym typeface="Arial" panose="020B0604020202020204" pitchFamily="34" charset="0"/>
              </a:rPr>
              <a:t>家庭科</a:t>
            </a:r>
            <a:endParaRPr lang="ja-JP" altLang="ja-JP" sz="1867">
              <a:solidFill>
                <a:srgbClr val="000000"/>
              </a:solidFill>
              <a:cs typeface="Arial" panose="020B0604020202020204" pitchFamily="34" charset="0"/>
              <a:sym typeface="Arial" panose="020B0604020202020204" pitchFamily="34" charset="0"/>
            </a:endParaRPr>
          </a:p>
        </p:txBody>
      </p:sp>
      <p:sp>
        <p:nvSpPr>
          <p:cNvPr id="24581" name="Google Shape;141;p25">
            <a:extLst>
              <a:ext uri="{FF2B5EF4-FFF2-40B4-BE49-F238E27FC236}">
                <a16:creationId xmlns:a16="http://schemas.microsoft.com/office/drawing/2014/main" id="{CBB27CAA-5494-4CAA-8755-9C1CC926D7F3}"/>
              </a:ext>
            </a:extLst>
          </p:cNvPr>
          <p:cNvSpPr>
            <a:spLocks noChangeArrowheads="1"/>
          </p:cNvSpPr>
          <p:nvPr/>
        </p:nvSpPr>
        <p:spPr bwMode="auto">
          <a:xfrm rot="768732">
            <a:off x="7548035" y="2577805"/>
            <a:ext cx="641351" cy="4373033"/>
          </a:xfrm>
          <a:prstGeom prst="cube">
            <a:avLst>
              <a:gd name="adj" fmla="val 29079"/>
            </a:avLst>
          </a:prstGeom>
          <a:solidFill>
            <a:srgbClr val="D5DBE5"/>
          </a:solidFill>
          <a:ln w="12700">
            <a:solidFill>
              <a:srgbClr val="42719B"/>
            </a:solidFill>
            <a:miter lim="800000"/>
            <a:headEnd type="none" w="sm" len="sm"/>
            <a:tailEnd type="none" w="sm" len="sm"/>
          </a:ln>
        </p:spPr>
        <p:txBody>
          <a:bodyPr lIns="91433" tIns="45700" rIns="91433" bIns="457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67">
                <a:solidFill>
                  <a:srgbClr val="000000"/>
                </a:solidFill>
                <a:cs typeface="Arial" panose="020B0604020202020204" pitchFamily="34" charset="0"/>
                <a:sym typeface="Arial" panose="020B0604020202020204" pitchFamily="34" charset="0"/>
              </a:rPr>
              <a:t>外国語</a:t>
            </a:r>
            <a:endParaRPr lang="ja-JP" altLang="ja-JP" sz="1867">
              <a:solidFill>
                <a:srgbClr val="000000"/>
              </a:solidFill>
              <a:cs typeface="Arial" panose="020B0604020202020204" pitchFamily="34" charset="0"/>
              <a:sym typeface="Arial" panose="020B0604020202020204" pitchFamily="34" charset="0"/>
            </a:endParaRPr>
          </a:p>
        </p:txBody>
      </p:sp>
      <p:sp>
        <p:nvSpPr>
          <p:cNvPr id="24582" name="Google Shape;142;p25">
            <a:extLst>
              <a:ext uri="{FF2B5EF4-FFF2-40B4-BE49-F238E27FC236}">
                <a16:creationId xmlns:a16="http://schemas.microsoft.com/office/drawing/2014/main" id="{820EEF72-65CB-4473-BCF8-FECA4BD8128B}"/>
              </a:ext>
            </a:extLst>
          </p:cNvPr>
          <p:cNvSpPr>
            <a:spLocks noChangeArrowheads="1"/>
          </p:cNvSpPr>
          <p:nvPr/>
        </p:nvSpPr>
        <p:spPr bwMode="auto">
          <a:xfrm>
            <a:off x="9230786" y="2376721"/>
            <a:ext cx="639233" cy="4373033"/>
          </a:xfrm>
          <a:prstGeom prst="cube">
            <a:avLst>
              <a:gd name="adj" fmla="val 29079"/>
            </a:avLst>
          </a:prstGeom>
          <a:solidFill>
            <a:srgbClr val="FEE599"/>
          </a:solidFill>
          <a:ln w="12700">
            <a:solidFill>
              <a:srgbClr val="42719B"/>
            </a:solidFill>
            <a:miter lim="800000"/>
            <a:headEnd type="none" w="sm" len="sm"/>
            <a:tailEnd type="none" w="sm" len="sm"/>
          </a:ln>
        </p:spPr>
        <p:txBody>
          <a:bodyPr lIns="91433" tIns="45700" rIns="91433" bIns="457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67">
                <a:solidFill>
                  <a:srgbClr val="000000"/>
                </a:solidFill>
                <a:cs typeface="Arial" panose="020B0604020202020204" pitchFamily="34" charset="0"/>
                <a:sym typeface="Arial" panose="020B0604020202020204" pitchFamily="34" charset="0"/>
              </a:rPr>
              <a:t>道徳</a:t>
            </a:r>
            <a:endParaRPr lang="ja-JP" altLang="ja-JP" sz="1867">
              <a:solidFill>
                <a:srgbClr val="000000"/>
              </a:solidFill>
              <a:cs typeface="Arial" panose="020B0604020202020204" pitchFamily="34" charset="0"/>
              <a:sym typeface="Arial" panose="020B0604020202020204" pitchFamily="34" charset="0"/>
            </a:endParaRPr>
          </a:p>
        </p:txBody>
      </p:sp>
      <p:sp>
        <p:nvSpPr>
          <p:cNvPr id="21511" name="Google Shape;143;p25">
            <a:extLst>
              <a:ext uri="{FF2B5EF4-FFF2-40B4-BE49-F238E27FC236}">
                <a16:creationId xmlns:a16="http://schemas.microsoft.com/office/drawing/2014/main" id="{7D23962C-09D7-41CA-8BCA-393224444CBB}"/>
              </a:ext>
            </a:extLst>
          </p:cNvPr>
          <p:cNvSpPr>
            <a:spLocks noChangeArrowheads="1"/>
          </p:cNvSpPr>
          <p:nvPr/>
        </p:nvSpPr>
        <p:spPr bwMode="auto">
          <a:xfrm>
            <a:off x="274744" y="212089"/>
            <a:ext cx="9138277" cy="1444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4800" dirty="0">
                <a:solidFill>
                  <a:srgbClr val="FF0000"/>
                </a:solidFill>
                <a:cs typeface="Arial" panose="020B0604020202020204" pitchFamily="34" charset="0"/>
                <a:sym typeface="Arial" panose="020B0604020202020204" pitchFamily="34" charset="0"/>
              </a:rPr>
              <a:t>汎用的な能力</a:t>
            </a:r>
            <a:r>
              <a:rPr lang="ja-JP" altLang="en-US" sz="4800" dirty="0">
                <a:solidFill>
                  <a:srgbClr val="000000"/>
                </a:solidFill>
                <a:cs typeface="Arial" panose="020B0604020202020204" pitchFamily="34" charset="0"/>
                <a:sym typeface="Arial" panose="020B0604020202020204" pitchFamily="34" charset="0"/>
              </a:rPr>
              <a:t>を育む</a:t>
            </a:r>
            <a:endParaRPr lang="en-US" altLang="ja-JP" sz="4800" dirty="0">
              <a:solidFill>
                <a:srgbClr val="000000"/>
              </a:solidFill>
              <a:cs typeface="Arial" panose="020B0604020202020204" pitchFamily="34" charset="0"/>
              <a:sym typeface="Arial" panose="020B0604020202020204" pitchFamily="34" charset="0"/>
            </a:endParaRPr>
          </a:p>
          <a:p>
            <a:pPr>
              <a:spcBef>
                <a:spcPct val="0"/>
              </a:spcBef>
              <a:buFontTx/>
              <a:buNone/>
            </a:pPr>
            <a:r>
              <a:rPr lang="ja-JP" altLang="en-US" sz="3600" dirty="0">
                <a:solidFill>
                  <a:srgbClr val="000000"/>
                </a:solidFill>
                <a:cs typeface="Arial" panose="020B0604020202020204" pitchFamily="34" charset="0"/>
                <a:sym typeface="Arial" panose="020B0604020202020204" pitchFamily="34" charset="0"/>
              </a:rPr>
              <a:t>（思考力・判断力・表現力や</a:t>
            </a:r>
            <a:r>
              <a:rPr lang="ja-JP" altLang="en-US" sz="4400" b="1" dirty="0">
                <a:solidFill>
                  <a:srgbClr val="C00000"/>
                </a:solidFill>
                <a:highlight>
                  <a:srgbClr val="FFFF00"/>
                </a:highlight>
                <a:cs typeface="Arial" panose="020B0604020202020204" pitchFamily="34" charset="0"/>
                <a:sym typeface="Arial" panose="020B0604020202020204" pitchFamily="34" charset="0"/>
              </a:rPr>
              <a:t>学</a:t>
            </a:r>
            <a:r>
              <a:rPr lang="ja-JP" altLang="en-US" sz="3600" dirty="0">
                <a:solidFill>
                  <a:srgbClr val="C00000"/>
                </a:solidFill>
                <a:highlight>
                  <a:srgbClr val="FFFF00"/>
                </a:highlight>
                <a:cs typeface="Arial" panose="020B0604020202020204" pitchFamily="34" charset="0"/>
                <a:sym typeface="Arial" panose="020B0604020202020204" pitchFamily="34" charset="0"/>
              </a:rPr>
              <a:t>びに向かう</a:t>
            </a:r>
            <a:r>
              <a:rPr lang="ja-JP" altLang="en-US" sz="4400" b="1" dirty="0">
                <a:solidFill>
                  <a:srgbClr val="C00000"/>
                </a:solidFill>
                <a:highlight>
                  <a:srgbClr val="FFFF00"/>
                </a:highlight>
                <a:cs typeface="Arial" panose="020B0604020202020204" pitchFamily="34" charset="0"/>
                <a:sym typeface="Arial" panose="020B0604020202020204" pitchFamily="34" charset="0"/>
              </a:rPr>
              <a:t>力</a:t>
            </a:r>
            <a:endParaRPr lang="en-US" altLang="ja-JP" sz="4400" b="1" dirty="0">
              <a:solidFill>
                <a:srgbClr val="C00000"/>
              </a:solidFill>
              <a:highlight>
                <a:srgbClr val="FFFF00"/>
              </a:highlight>
              <a:cs typeface="Arial" panose="020B0604020202020204" pitchFamily="34" charset="0"/>
              <a:sym typeface="Arial" panose="020B0604020202020204" pitchFamily="34" charset="0"/>
            </a:endParaRPr>
          </a:p>
          <a:p>
            <a:pPr>
              <a:spcBef>
                <a:spcPct val="0"/>
              </a:spcBef>
              <a:buFontTx/>
              <a:buNone/>
            </a:pPr>
            <a:r>
              <a:rPr lang="ja-JP" altLang="en-US" sz="3600" dirty="0">
                <a:solidFill>
                  <a:srgbClr val="000000"/>
                </a:solidFill>
                <a:cs typeface="Arial" panose="020B0604020202020204" pitchFamily="34" charset="0"/>
                <a:sym typeface="Arial" panose="020B0604020202020204" pitchFamily="34" charset="0"/>
              </a:rPr>
              <a:t>　などを育む）</a:t>
            </a:r>
            <a:endParaRPr lang="en-US" altLang="ja-JP" sz="3600" dirty="0">
              <a:solidFill>
                <a:srgbClr val="000000"/>
              </a:solidFill>
              <a:cs typeface="Arial" panose="020B0604020202020204" pitchFamily="34" charset="0"/>
              <a:sym typeface="Arial" panose="020B0604020202020204" pitchFamily="34" charset="0"/>
            </a:endParaRPr>
          </a:p>
          <a:p>
            <a:pPr>
              <a:spcBef>
                <a:spcPct val="0"/>
              </a:spcBef>
              <a:buFontTx/>
              <a:buNone/>
            </a:pPr>
            <a:endParaRPr lang="ja-JP" altLang="ja-JP" sz="3600" dirty="0">
              <a:solidFill>
                <a:srgbClr val="000000"/>
              </a:solidFill>
              <a:cs typeface="Arial" panose="020B0604020202020204" pitchFamily="34" charset="0"/>
              <a:sym typeface="Arial" panose="020B0604020202020204" pitchFamily="34" charset="0"/>
            </a:endParaRPr>
          </a:p>
          <a:p>
            <a:pPr>
              <a:spcBef>
                <a:spcPct val="0"/>
              </a:spcBef>
              <a:buFontTx/>
              <a:buNone/>
            </a:pPr>
            <a:r>
              <a:rPr lang="ja-JP" altLang="en-US" sz="4800" dirty="0">
                <a:solidFill>
                  <a:srgbClr val="000000"/>
                </a:solidFill>
                <a:cs typeface="Arial" panose="020B0604020202020204" pitchFamily="34" charset="0"/>
                <a:sym typeface="Arial" panose="020B0604020202020204" pitchFamily="34" charset="0"/>
              </a:rPr>
              <a:t>　</a:t>
            </a:r>
            <a:r>
              <a:rPr lang="ja-JP" altLang="en-US" sz="4800" b="1" u="sng" dirty="0">
                <a:solidFill>
                  <a:srgbClr val="FF0000"/>
                </a:solidFill>
              </a:rPr>
              <a:t>カリキュラムマネジメント</a:t>
            </a:r>
            <a:endParaRPr lang="ja-JP" altLang="ja-JP" sz="4800" b="1" u="sng" dirty="0">
              <a:solidFill>
                <a:srgbClr val="FF0000"/>
              </a:solidFill>
            </a:endParaRPr>
          </a:p>
        </p:txBody>
      </p:sp>
      <p:sp>
        <p:nvSpPr>
          <p:cNvPr id="21512" name="Google Shape;144;p25">
            <a:extLst>
              <a:ext uri="{FF2B5EF4-FFF2-40B4-BE49-F238E27FC236}">
                <a16:creationId xmlns:a16="http://schemas.microsoft.com/office/drawing/2014/main" id="{E50A787D-1D22-4F3A-A4A6-5D8F09595BA4}"/>
              </a:ext>
            </a:extLst>
          </p:cNvPr>
          <p:cNvSpPr>
            <a:spLocks noChangeArrowheads="1"/>
          </p:cNvSpPr>
          <p:nvPr/>
        </p:nvSpPr>
        <p:spPr bwMode="auto">
          <a:xfrm>
            <a:off x="732369" y="4466169"/>
            <a:ext cx="675217" cy="554567"/>
          </a:xfrm>
          <a:prstGeom prst="rightArrow">
            <a:avLst>
              <a:gd name="adj1" fmla="val 50000"/>
              <a:gd name="adj2" fmla="val 49959"/>
            </a:avLst>
          </a:prstGeom>
          <a:solidFill>
            <a:srgbClr val="FFC000"/>
          </a:solidFill>
          <a:ln w="9525">
            <a:solidFill>
              <a:schemeClr val="accent2"/>
            </a:solidFill>
            <a:miter lim="800000"/>
            <a:headEnd type="none" w="sm" len="sm"/>
            <a:tailEnd type="none" w="sm" len="sm"/>
          </a:ln>
        </p:spPr>
        <p:txBody>
          <a:bodyPr lIns="91433" tIns="45700" rIns="91433" bIns="457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endParaRPr lang="ja-JP" altLang="ja-JP" sz="1867">
              <a:solidFill>
                <a:srgbClr val="000000"/>
              </a:solidFill>
              <a:cs typeface="Arial" panose="020B0604020202020204" pitchFamily="34" charset="0"/>
              <a:sym typeface="Arial" panose="020B0604020202020204" pitchFamily="34" charset="0"/>
            </a:endParaRPr>
          </a:p>
        </p:txBody>
      </p:sp>
      <p:sp>
        <p:nvSpPr>
          <p:cNvPr id="21513" name="Google Shape;145;p25">
            <a:extLst>
              <a:ext uri="{FF2B5EF4-FFF2-40B4-BE49-F238E27FC236}">
                <a16:creationId xmlns:a16="http://schemas.microsoft.com/office/drawing/2014/main" id="{6A4EEAD2-B35F-43B2-B6EF-4EB361CEA985}"/>
              </a:ext>
            </a:extLst>
          </p:cNvPr>
          <p:cNvSpPr>
            <a:spLocks noChangeArrowheads="1"/>
          </p:cNvSpPr>
          <p:nvPr/>
        </p:nvSpPr>
        <p:spPr bwMode="auto">
          <a:xfrm>
            <a:off x="1640419" y="4258735"/>
            <a:ext cx="4802716" cy="1322917"/>
          </a:xfrm>
          <a:prstGeom prst="rect">
            <a:avLst/>
          </a:prstGeom>
          <a:solidFill>
            <a:schemeClr val="bg1"/>
          </a:solidFill>
          <a:ln w="12700">
            <a:solidFill>
              <a:schemeClr val="accent1"/>
            </a:solidFill>
            <a:miter lim="800000"/>
            <a:headEnd type="none" w="sm" len="sm"/>
            <a:tailEnd type="none" w="sm" len="sm"/>
          </a:ln>
        </p:spPr>
        <p:txBody>
          <a:bodyPr lIns="91433" tIns="45700" rIns="91433" bIns="457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4000" dirty="0">
                <a:solidFill>
                  <a:srgbClr val="000000"/>
                </a:solidFill>
                <a:cs typeface="Arial" panose="020B0604020202020204" pitchFamily="34" charset="0"/>
                <a:sym typeface="Arial" panose="020B0604020202020204" pitchFamily="34" charset="0"/>
              </a:rPr>
              <a:t>教科を横断しながら</a:t>
            </a:r>
            <a:endParaRPr lang="ja-JP" altLang="ja-JP" sz="4000" dirty="0">
              <a:solidFill>
                <a:srgbClr val="000000"/>
              </a:solidFill>
              <a:cs typeface="Arial" panose="020B0604020202020204" pitchFamily="34" charset="0"/>
              <a:sym typeface="Arial" panose="020B0604020202020204" pitchFamily="34" charset="0"/>
            </a:endParaRPr>
          </a:p>
          <a:p>
            <a:pPr>
              <a:spcBef>
                <a:spcPct val="0"/>
              </a:spcBef>
              <a:buFontTx/>
              <a:buNone/>
            </a:pPr>
            <a:r>
              <a:rPr lang="ja-JP" altLang="en-US" sz="4000" dirty="0">
                <a:solidFill>
                  <a:srgbClr val="000000"/>
                </a:solidFill>
                <a:cs typeface="Arial" panose="020B0604020202020204" pitchFamily="34" charset="0"/>
                <a:sym typeface="Arial" panose="020B0604020202020204" pitchFamily="34" charset="0"/>
              </a:rPr>
              <a:t>　進む</a:t>
            </a:r>
            <a:r>
              <a:rPr lang="ja-JP" altLang="en-US" sz="4000" b="1" dirty="0">
                <a:solidFill>
                  <a:srgbClr val="FF0000"/>
                </a:solidFill>
                <a:latin typeface="AR丸ゴシック体E" panose="020F0909000000000000" pitchFamily="49" charset="-128"/>
                <a:ea typeface="AR丸ゴシック体E" panose="020F0909000000000000" pitchFamily="49" charset="-128"/>
                <a:cs typeface="Arial" panose="020B0604020202020204" pitchFamily="34" charset="0"/>
                <a:sym typeface="Arial" panose="020B0604020202020204" pitchFamily="34" charset="0"/>
              </a:rPr>
              <a:t>ストーリー</a:t>
            </a:r>
            <a:endParaRPr lang="ja-JP" altLang="ja-JP" sz="4000" b="1" dirty="0">
              <a:solidFill>
                <a:srgbClr val="FF0000"/>
              </a:solidFill>
              <a:latin typeface="AR丸ゴシック体E" panose="020F0909000000000000" pitchFamily="49" charset="-128"/>
              <a:ea typeface="AR丸ゴシック体E" panose="020F0909000000000000" pitchFamily="49" charset="-128"/>
              <a:cs typeface="Arial" panose="020B0604020202020204" pitchFamily="34" charset="0"/>
              <a:sym typeface="Arial" panose="020B0604020202020204" pitchFamily="34" charset="0"/>
            </a:endParaRPr>
          </a:p>
        </p:txBody>
      </p:sp>
      <p:sp>
        <p:nvSpPr>
          <p:cNvPr id="24586" name="Google Shape;146;p25">
            <a:extLst>
              <a:ext uri="{FF2B5EF4-FFF2-40B4-BE49-F238E27FC236}">
                <a16:creationId xmlns:a16="http://schemas.microsoft.com/office/drawing/2014/main" id="{51103104-5CA2-4C01-A460-22D815CBFD8B}"/>
              </a:ext>
            </a:extLst>
          </p:cNvPr>
          <p:cNvSpPr>
            <a:spLocks noChangeArrowheads="1"/>
          </p:cNvSpPr>
          <p:nvPr/>
        </p:nvSpPr>
        <p:spPr bwMode="auto">
          <a:xfrm rot="554323">
            <a:off x="7473952" y="2931287"/>
            <a:ext cx="641349" cy="4370917"/>
          </a:xfrm>
          <a:prstGeom prst="cube">
            <a:avLst>
              <a:gd name="adj" fmla="val 29079"/>
            </a:avLst>
          </a:prstGeom>
          <a:solidFill>
            <a:srgbClr val="DDEAF6"/>
          </a:solidFill>
          <a:ln w="12700">
            <a:solidFill>
              <a:srgbClr val="42719B"/>
            </a:solidFill>
            <a:miter lim="800000"/>
            <a:headEnd type="none" w="sm" len="sm"/>
            <a:tailEnd type="none" w="sm" len="sm"/>
          </a:ln>
        </p:spPr>
        <p:txBody>
          <a:bodyPr lIns="91433" tIns="45700" rIns="91433" bIns="457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67">
                <a:solidFill>
                  <a:srgbClr val="000000"/>
                </a:solidFill>
                <a:cs typeface="Arial" panose="020B0604020202020204" pitchFamily="34" charset="0"/>
                <a:sym typeface="Arial" panose="020B0604020202020204" pitchFamily="34" charset="0"/>
              </a:rPr>
              <a:t>国</a:t>
            </a:r>
            <a:endParaRPr lang="ja-JP" altLang="ja-JP" sz="1867">
              <a:solidFill>
                <a:srgbClr val="000000"/>
              </a:solidFill>
              <a:cs typeface="Arial" panose="020B0604020202020204" pitchFamily="34" charset="0"/>
              <a:sym typeface="Arial" panose="020B0604020202020204" pitchFamily="34" charset="0"/>
            </a:endParaRPr>
          </a:p>
          <a:p>
            <a:pPr algn="ctr">
              <a:spcBef>
                <a:spcPct val="0"/>
              </a:spcBef>
              <a:buFontTx/>
              <a:buNone/>
            </a:pPr>
            <a:r>
              <a:rPr lang="ja-JP" altLang="en-US" sz="1867">
                <a:solidFill>
                  <a:srgbClr val="000000"/>
                </a:solidFill>
                <a:cs typeface="Arial" panose="020B0604020202020204" pitchFamily="34" charset="0"/>
                <a:sym typeface="Arial" panose="020B0604020202020204" pitchFamily="34" charset="0"/>
              </a:rPr>
              <a:t>語</a:t>
            </a:r>
            <a:endParaRPr lang="ja-JP" altLang="ja-JP" sz="1467"/>
          </a:p>
        </p:txBody>
      </p:sp>
      <p:sp>
        <p:nvSpPr>
          <p:cNvPr id="24587" name="Google Shape;147;p25">
            <a:extLst>
              <a:ext uri="{FF2B5EF4-FFF2-40B4-BE49-F238E27FC236}">
                <a16:creationId xmlns:a16="http://schemas.microsoft.com/office/drawing/2014/main" id="{B5F71698-23F2-483F-A11C-120556744737}"/>
              </a:ext>
            </a:extLst>
          </p:cNvPr>
          <p:cNvSpPr>
            <a:spLocks noChangeArrowheads="1"/>
          </p:cNvSpPr>
          <p:nvPr/>
        </p:nvSpPr>
        <p:spPr bwMode="auto">
          <a:xfrm>
            <a:off x="10024536" y="2408471"/>
            <a:ext cx="639233" cy="4370916"/>
          </a:xfrm>
          <a:prstGeom prst="cube">
            <a:avLst>
              <a:gd name="adj" fmla="val 29079"/>
            </a:avLst>
          </a:prstGeom>
          <a:solidFill>
            <a:srgbClr val="FFCCFF"/>
          </a:solidFill>
          <a:ln w="12700">
            <a:solidFill>
              <a:srgbClr val="42719B"/>
            </a:solidFill>
            <a:miter lim="800000"/>
            <a:headEnd type="none" w="sm" len="sm"/>
            <a:tailEnd type="none" w="sm" len="sm"/>
          </a:ln>
        </p:spPr>
        <p:txBody>
          <a:bodyPr lIns="91433" tIns="45700" rIns="91433" bIns="457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67">
                <a:solidFill>
                  <a:srgbClr val="000000"/>
                </a:solidFill>
                <a:cs typeface="Arial" panose="020B0604020202020204" pitchFamily="34" charset="0"/>
                <a:sym typeface="Arial" panose="020B0604020202020204" pitchFamily="34" charset="0"/>
              </a:rPr>
              <a:t>体育</a:t>
            </a:r>
            <a:endParaRPr lang="ja-JP" altLang="ja-JP" sz="1867">
              <a:solidFill>
                <a:srgbClr val="000000"/>
              </a:solidFill>
              <a:cs typeface="Arial" panose="020B0604020202020204" pitchFamily="34" charset="0"/>
              <a:sym typeface="Arial" panose="020B0604020202020204" pitchFamily="34" charset="0"/>
            </a:endParaRPr>
          </a:p>
        </p:txBody>
      </p:sp>
      <p:sp>
        <p:nvSpPr>
          <p:cNvPr id="24588" name="Google Shape;148;p25">
            <a:extLst>
              <a:ext uri="{FF2B5EF4-FFF2-40B4-BE49-F238E27FC236}">
                <a16:creationId xmlns:a16="http://schemas.microsoft.com/office/drawing/2014/main" id="{E9254239-A614-4FBA-A3D4-25C4D4DF3971}"/>
              </a:ext>
            </a:extLst>
          </p:cNvPr>
          <p:cNvSpPr>
            <a:spLocks noChangeArrowheads="1"/>
          </p:cNvSpPr>
          <p:nvPr/>
        </p:nvSpPr>
        <p:spPr bwMode="auto">
          <a:xfrm>
            <a:off x="9556753" y="3437171"/>
            <a:ext cx="639233" cy="4368800"/>
          </a:xfrm>
          <a:prstGeom prst="cube">
            <a:avLst>
              <a:gd name="adj" fmla="val 29079"/>
            </a:avLst>
          </a:prstGeom>
          <a:solidFill>
            <a:srgbClr val="FFF2CC"/>
          </a:solidFill>
          <a:ln w="12700">
            <a:solidFill>
              <a:srgbClr val="42719B"/>
            </a:solidFill>
            <a:miter lim="800000"/>
            <a:headEnd type="none" w="sm" len="sm"/>
            <a:tailEnd type="none" w="sm" len="sm"/>
          </a:ln>
        </p:spPr>
        <p:txBody>
          <a:bodyPr lIns="91433" tIns="45700" rIns="91433" bIns="457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67">
                <a:solidFill>
                  <a:srgbClr val="000000"/>
                </a:solidFill>
                <a:cs typeface="Arial" panose="020B0604020202020204" pitchFamily="34" charset="0"/>
                <a:sym typeface="Arial" panose="020B0604020202020204" pitchFamily="34" charset="0"/>
              </a:rPr>
              <a:t>理科</a:t>
            </a:r>
            <a:endParaRPr lang="ja-JP" altLang="ja-JP" sz="1867">
              <a:solidFill>
                <a:srgbClr val="000000"/>
              </a:solidFill>
              <a:cs typeface="Arial" panose="020B0604020202020204" pitchFamily="34" charset="0"/>
              <a:sym typeface="Arial" panose="020B0604020202020204" pitchFamily="34" charset="0"/>
            </a:endParaRPr>
          </a:p>
        </p:txBody>
      </p:sp>
      <p:sp>
        <p:nvSpPr>
          <p:cNvPr id="24589" name="Google Shape;149;p25">
            <a:extLst>
              <a:ext uri="{FF2B5EF4-FFF2-40B4-BE49-F238E27FC236}">
                <a16:creationId xmlns:a16="http://schemas.microsoft.com/office/drawing/2014/main" id="{6B62A986-B2E1-4573-A666-EFCD400F1C2D}"/>
              </a:ext>
            </a:extLst>
          </p:cNvPr>
          <p:cNvSpPr>
            <a:spLocks noChangeArrowheads="1"/>
          </p:cNvSpPr>
          <p:nvPr/>
        </p:nvSpPr>
        <p:spPr bwMode="auto">
          <a:xfrm rot="180541">
            <a:off x="8659286" y="3481619"/>
            <a:ext cx="639233" cy="4379384"/>
          </a:xfrm>
          <a:prstGeom prst="cube">
            <a:avLst>
              <a:gd name="adj" fmla="val 29079"/>
            </a:avLst>
          </a:prstGeom>
          <a:solidFill>
            <a:srgbClr val="EDEDED"/>
          </a:solidFill>
          <a:ln w="12700">
            <a:solidFill>
              <a:srgbClr val="42719B"/>
            </a:solidFill>
            <a:miter lim="800000"/>
            <a:headEnd type="none" w="sm" len="sm"/>
            <a:tailEnd type="none" w="sm" len="sm"/>
          </a:ln>
        </p:spPr>
        <p:txBody>
          <a:bodyPr lIns="91433" tIns="45700" rIns="91433" bIns="457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67">
                <a:solidFill>
                  <a:srgbClr val="000000"/>
                </a:solidFill>
                <a:cs typeface="Arial" panose="020B0604020202020204" pitchFamily="34" charset="0"/>
                <a:sym typeface="Arial" panose="020B0604020202020204" pitchFamily="34" charset="0"/>
              </a:rPr>
              <a:t>算数</a:t>
            </a:r>
            <a:endParaRPr lang="ja-JP" altLang="ja-JP" sz="1867">
              <a:solidFill>
                <a:srgbClr val="000000"/>
              </a:solidFill>
              <a:cs typeface="Arial" panose="020B0604020202020204" pitchFamily="34" charset="0"/>
              <a:sym typeface="Arial" panose="020B0604020202020204" pitchFamily="34" charset="0"/>
            </a:endParaRPr>
          </a:p>
        </p:txBody>
      </p:sp>
      <p:sp>
        <p:nvSpPr>
          <p:cNvPr id="24590" name="Google Shape;150;p25">
            <a:extLst>
              <a:ext uri="{FF2B5EF4-FFF2-40B4-BE49-F238E27FC236}">
                <a16:creationId xmlns:a16="http://schemas.microsoft.com/office/drawing/2014/main" id="{33A7F1B5-448F-4A9C-809D-BF58C62A82E9}"/>
              </a:ext>
            </a:extLst>
          </p:cNvPr>
          <p:cNvSpPr>
            <a:spLocks noChangeArrowheads="1"/>
          </p:cNvSpPr>
          <p:nvPr/>
        </p:nvSpPr>
        <p:spPr bwMode="auto">
          <a:xfrm rot="374481">
            <a:off x="7840136" y="3219153"/>
            <a:ext cx="639233" cy="4402667"/>
          </a:xfrm>
          <a:prstGeom prst="cube">
            <a:avLst>
              <a:gd name="adj" fmla="val 29079"/>
            </a:avLst>
          </a:prstGeom>
          <a:solidFill>
            <a:srgbClr val="FBE4D4"/>
          </a:solidFill>
          <a:ln w="12700">
            <a:solidFill>
              <a:srgbClr val="42719B"/>
            </a:solidFill>
            <a:miter lim="800000"/>
            <a:headEnd type="none" w="sm" len="sm"/>
            <a:tailEnd type="none" w="sm" len="sm"/>
          </a:ln>
        </p:spPr>
        <p:txBody>
          <a:bodyPr lIns="91433" tIns="45700" rIns="91433" bIns="457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67">
                <a:solidFill>
                  <a:srgbClr val="000000"/>
                </a:solidFill>
                <a:cs typeface="Arial" panose="020B0604020202020204" pitchFamily="34" charset="0"/>
                <a:sym typeface="Arial" panose="020B0604020202020204" pitchFamily="34" charset="0"/>
              </a:rPr>
              <a:t>社会</a:t>
            </a:r>
            <a:endParaRPr lang="ja-JP" altLang="ja-JP" sz="1867">
              <a:solidFill>
                <a:srgbClr val="000000"/>
              </a:solidFill>
              <a:cs typeface="Arial" panose="020B0604020202020204" pitchFamily="34" charset="0"/>
              <a:sym typeface="Arial" panose="020B0604020202020204" pitchFamily="34" charset="0"/>
            </a:endParaRPr>
          </a:p>
        </p:txBody>
      </p:sp>
      <p:sp>
        <p:nvSpPr>
          <p:cNvPr id="6" name="フリーフォーム: 図形 5">
            <a:extLst>
              <a:ext uri="{FF2B5EF4-FFF2-40B4-BE49-F238E27FC236}">
                <a16:creationId xmlns:a16="http://schemas.microsoft.com/office/drawing/2014/main" id="{B0C5FD7B-69D3-2DD6-E5DF-91D6794B2D42}"/>
              </a:ext>
            </a:extLst>
          </p:cNvPr>
          <p:cNvSpPr/>
          <p:nvPr/>
        </p:nvSpPr>
        <p:spPr>
          <a:xfrm>
            <a:off x="8446451" y="1122521"/>
            <a:ext cx="2873828" cy="1937657"/>
          </a:xfrm>
          <a:custGeom>
            <a:avLst/>
            <a:gdLst>
              <a:gd name="connsiteX0" fmla="*/ 0 w 2873828"/>
              <a:gd name="connsiteY0" fmla="*/ 674914 h 1937657"/>
              <a:gd name="connsiteX1" fmla="*/ 979714 w 2873828"/>
              <a:gd name="connsiteY1" fmla="*/ 653143 h 1937657"/>
              <a:gd name="connsiteX2" fmla="*/ 979714 w 2873828"/>
              <a:gd name="connsiteY2" fmla="*/ 0 h 1937657"/>
              <a:gd name="connsiteX3" fmla="*/ 1981200 w 2873828"/>
              <a:gd name="connsiteY3" fmla="*/ 21771 h 1937657"/>
              <a:gd name="connsiteX4" fmla="*/ 1981200 w 2873828"/>
              <a:gd name="connsiteY4" fmla="*/ 631371 h 1937657"/>
              <a:gd name="connsiteX5" fmla="*/ 2873828 w 2873828"/>
              <a:gd name="connsiteY5" fmla="*/ 609600 h 1937657"/>
              <a:gd name="connsiteX6" fmla="*/ 2873828 w 2873828"/>
              <a:gd name="connsiteY6" fmla="*/ 1915886 h 1937657"/>
              <a:gd name="connsiteX7" fmla="*/ 43543 w 2873828"/>
              <a:gd name="connsiteY7" fmla="*/ 1937657 h 1937657"/>
              <a:gd name="connsiteX8" fmla="*/ 0 w 2873828"/>
              <a:gd name="connsiteY8" fmla="*/ 674914 h 193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828" h="1937657">
                <a:moveTo>
                  <a:pt x="0" y="674914"/>
                </a:moveTo>
                <a:lnTo>
                  <a:pt x="979714" y="653143"/>
                </a:lnTo>
                <a:lnTo>
                  <a:pt x="979714" y="0"/>
                </a:lnTo>
                <a:lnTo>
                  <a:pt x="1981200" y="21771"/>
                </a:lnTo>
                <a:lnTo>
                  <a:pt x="1981200" y="631371"/>
                </a:lnTo>
                <a:lnTo>
                  <a:pt x="2873828" y="609600"/>
                </a:lnTo>
                <a:lnTo>
                  <a:pt x="2873828" y="1915886"/>
                </a:lnTo>
                <a:lnTo>
                  <a:pt x="43543" y="1937657"/>
                </a:lnTo>
                <a:lnTo>
                  <a:pt x="0" y="674914"/>
                </a:ln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4000" b="1" dirty="0">
              <a:solidFill>
                <a:schemeClr val="tx1"/>
              </a:solidFill>
            </a:endParaRPr>
          </a:p>
          <a:p>
            <a:pPr algn="ctr"/>
            <a:r>
              <a:rPr kumimoji="1" lang="ja-JP" altLang="en-US" sz="4000" b="1" dirty="0">
                <a:solidFill>
                  <a:schemeClr val="tx1"/>
                </a:solidFill>
              </a:rPr>
              <a:t>学力向上</a:t>
            </a:r>
          </a:p>
        </p:txBody>
      </p:sp>
      <p:sp>
        <p:nvSpPr>
          <p:cNvPr id="24591" name="Google Shape;151;p25">
            <a:extLst>
              <a:ext uri="{FF2B5EF4-FFF2-40B4-BE49-F238E27FC236}">
                <a16:creationId xmlns:a16="http://schemas.microsoft.com/office/drawing/2014/main" id="{ED7B0C0F-D6BF-49B7-959D-A6665A4DB081}"/>
              </a:ext>
            </a:extLst>
          </p:cNvPr>
          <p:cNvSpPr>
            <a:spLocks noChangeArrowheads="1"/>
          </p:cNvSpPr>
          <p:nvPr/>
        </p:nvSpPr>
        <p:spPr bwMode="auto">
          <a:xfrm rot="-156934">
            <a:off x="10422469" y="3380019"/>
            <a:ext cx="639233" cy="4368800"/>
          </a:xfrm>
          <a:prstGeom prst="cube">
            <a:avLst>
              <a:gd name="adj" fmla="val 29079"/>
            </a:avLst>
          </a:prstGeom>
          <a:solidFill>
            <a:srgbClr val="CCFF99"/>
          </a:solidFill>
          <a:ln w="12700">
            <a:solidFill>
              <a:srgbClr val="42719B"/>
            </a:solidFill>
            <a:miter lim="800000"/>
            <a:headEnd type="none" w="sm" len="sm"/>
            <a:tailEnd type="none" w="sm" len="sm"/>
          </a:ln>
        </p:spPr>
        <p:txBody>
          <a:bodyPr lIns="91433" tIns="45700" rIns="91433" bIns="457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67">
                <a:solidFill>
                  <a:srgbClr val="000000"/>
                </a:solidFill>
                <a:cs typeface="Arial" panose="020B0604020202020204" pitchFamily="34" charset="0"/>
                <a:sym typeface="Arial" panose="020B0604020202020204" pitchFamily="34" charset="0"/>
              </a:rPr>
              <a:t>総合的な学習の時間</a:t>
            </a:r>
            <a:endParaRPr lang="ja-JP" altLang="ja-JP" sz="1867">
              <a:solidFill>
                <a:srgbClr val="000000"/>
              </a:solidFill>
              <a:cs typeface="Arial" panose="020B0604020202020204" pitchFamily="34" charset="0"/>
              <a:sym typeface="Arial" panose="020B0604020202020204" pitchFamily="34" charset="0"/>
            </a:endParaRPr>
          </a:p>
        </p:txBody>
      </p:sp>
      <p:sp>
        <p:nvSpPr>
          <p:cNvPr id="24592" name="Google Shape;152;p25">
            <a:extLst>
              <a:ext uri="{FF2B5EF4-FFF2-40B4-BE49-F238E27FC236}">
                <a16:creationId xmlns:a16="http://schemas.microsoft.com/office/drawing/2014/main" id="{09708645-0E12-4FC1-8A97-001B1FA836CD}"/>
              </a:ext>
            </a:extLst>
          </p:cNvPr>
          <p:cNvSpPr>
            <a:spLocks noChangeArrowheads="1"/>
          </p:cNvSpPr>
          <p:nvPr/>
        </p:nvSpPr>
        <p:spPr bwMode="auto">
          <a:xfrm rot="-251565">
            <a:off x="11228920" y="3174703"/>
            <a:ext cx="639233" cy="4368800"/>
          </a:xfrm>
          <a:prstGeom prst="cube">
            <a:avLst>
              <a:gd name="adj" fmla="val 29079"/>
            </a:avLst>
          </a:prstGeom>
          <a:solidFill>
            <a:srgbClr val="D8E2F3"/>
          </a:solidFill>
          <a:ln w="12700">
            <a:solidFill>
              <a:srgbClr val="42719B"/>
            </a:solidFill>
            <a:miter lim="800000"/>
            <a:headEnd type="none" w="sm" len="sm"/>
            <a:tailEnd type="none" w="sm" len="sm"/>
          </a:ln>
        </p:spPr>
        <p:txBody>
          <a:bodyPr lIns="91433" tIns="45700" rIns="91433" bIns="457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67">
                <a:solidFill>
                  <a:srgbClr val="000000"/>
                </a:solidFill>
                <a:cs typeface="Arial" panose="020B0604020202020204" pitchFamily="34" charset="0"/>
                <a:sym typeface="Arial" panose="020B0604020202020204" pitchFamily="34" charset="0"/>
              </a:rPr>
              <a:t>音楽</a:t>
            </a:r>
            <a:endParaRPr lang="ja-JP" altLang="ja-JP" sz="1867">
              <a:solidFill>
                <a:srgbClr val="000000"/>
              </a:solidFill>
              <a:cs typeface="Arial" panose="020B0604020202020204" pitchFamily="34" charset="0"/>
              <a:sym typeface="Arial" panose="020B0604020202020204" pitchFamily="34" charset="0"/>
            </a:endParaRPr>
          </a:p>
        </p:txBody>
      </p:sp>
      <p:grpSp>
        <p:nvGrpSpPr>
          <p:cNvPr id="9" name="グループ化 8">
            <a:extLst>
              <a:ext uri="{FF2B5EF4-FFF2-40B4-BE49-F238E27FC236}">
                <a16:creationId xmlns:a16="http://schemas.microsoft.com/office/drawing/2014/main" id="{E929E4EF-9810-4502-DFB5-2D7C6877257C}"/>
              </a:ext>
            </a:extLst>
          </p:cNvPr>
          <p:cNvGrpSpPr/>
          <p:nvPr/>
        </p:nvGrpSpPr>
        <p:grpSpPr>
          <a:xfrm>
            <a:off x="8666276" y="1040024"/>
            <a:ext cx="2355200" cy="2291600"/>
            <a:chOff x="8373432" y="214512"/>
            <a:chExt cx="1766400" cy="1718700"/>
          </a:xfrm>
        </p:grpSpPr>
        <p:sp>
          <p:nvSpPr>
            <p:cNvPr id="153" name="Google Shape;153;p25">
              <a:extLst>
                <a:ext uri="{FF2B5EF4-FFF2-40B4-BE49-F238E27FC236}">
                  <a16:creationId xmlns:a16="http://schemas.microsoft.com/office/drawing/2014/main" id="{BCA57726-DA70-4112-908E-A29329CA4683}"/>
                </a:ext>
              </a:extLst>
            </p:cNvPr>
            <p:cNvSpPr/>
            <p:nvPr/>
          </p:nvSpPr>
          <p:spPr>
            <a:xfrm>
              <a:off x="8373432" y="214512"/>
              <a:ext cx="1766400" cy="1718700"/>
            </a:xfrm>
            <a:prstGeom prst="flowChartConnector">
              <a:avLst/>
            </a:prstGeom>
            <a:gradFill>
              <a:gsLst>
                <a:gs pos="0">
                  <a:srgbClr val="FFFFFF"/>
                </a:gs>
                <a:gs pos="35000">
                  <a:srgbClr val="FFFFFF"/>
                </a:gs>
                <a:gs pos="100000">
                  <a:schemeClr val="accent4"/>
                </a:gs>
              </a:gsLst>
              <a:path path="circle">
                <a:fillToRect l="50000" t="50000" r="50000" b="50000"/>
              </a:path>
              <a:tileRect/>
            </a:gradFill>
            <a:ln>
              <a:noFill/>
            </a:ln>
          </p:spPr>
          <p:txBody>
            <a:bodyPr lIns="91433" tIns="45700" rIns="91433" bIns="45700"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endParaRPr lang="ja-JP" altLang="ja-JP" sz="1867" dirty="0">
                <a:solidFill>
                  <a:srgbClr val="FFFFFF"/>
                </a:solidFill>
                <a:cs typeface="Arial" panose="020B0604020202020204" pitchFamily="34" charset="0"/>
                <a:sym typeface="Arial" panose="020B0604020202020204" pitchFamily="34" charset="0"/>
              </a:endParaRPr>
            </a:p>
          </p:txBody>
        </p:sp>
        <p:sp>
          <p:nvSpPr>
            <p:cNvPr id="24596" name="Google Shape;154;p25">
              <a:extLst>
                <a:ext uri="{FF2B5EF4-FFF2-40B4-BE49-F238E27FC236}">
                  <a16:creationId xmlns:a16="http://schemas.microsoft.com/office/drawing/2014/main" id="{4D1FFA50-A348-4159-80E3-FE3C920BF669}"/>
                </a:ext>
              </a:extLst>
            </p:cNvPr>
            <p:cNvSpPr>
              <a:spLocks noChangeArrowheads="1"/>
            </p:cNvSpPr>
            <p:nvPr/>
          </p:nvSpPr>
          <p:spPr bwMode="auto">
            <a:xfrm>
              <a:off x="8553814" y="704771"/>
              <a:ext cx="15224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b="1" dirty="0">
                  <a:solidFill>
                    <a:srgbClr val="000000"/>
                  </a:solidFill>
                  <a:cs typeface="Arial" panose="020B0604020202020204" pitchFamily="34" charset="0"/>
                  <a:sym typeface="Arial" panose="020B0604020202020204" pitchFamily="34" charset="0"/>
                </a:rPr>
                <a:t>汎用的な能力</a:t>
              </a:r>
              <a:endParaRPr lang="ja-JP" altLang="ja-JP" b="1" dirty="0">
                <a:solidFill>
                  <a:srgbClr val="000000"/>
                </a:solidFill>
                <a:cs typeface="Arial" panose="020B0604020202020204" pitchFamily="34" charset="0"/>
                <a:sym typeface="Arial" panose="020B0604020202020204" pitchFamily="34" charset="0"/>
              </a:endParaRPr>
            </a:p>
          </p:txBody>
        </p:sp>
      </p:grpSp>
      <p:pic>
        <p:nvPicPr>
          <p:cNvPr id="24597" name="Google Shape;155;p25">
            <a:extLst>
              <a:ext uri="{FF2B5EF4-FFF2-40B4-BE49-F238E27FC236}">
                <a16:creationId xmlns:a16="http://schemas.microsoft.com/office/drawing/2014/main" id="{B2CEFE7D-8883-400E-94EB-F928D729224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2" y="2863554"/>
            <a:ext cx="4076700" cy="471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Google Shape;157;p25" descr="フキダシのイラスト「ギザギザ」">
            <a:hlinkClick r:id="rId4"/>
            <a:extLst>
              <a:ext uri="{FF2B5EF4-FFF2-40B4-BE49-F238E27FC236}">
                <a16:creationId xmlns:a16="http://schemas.microsoft.com/office/drawing/2014/main" id="{C6743D34-D6E6-4A23-8DE7-2E93713CC58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68" y="5814485"/>
            <a:ext cx="7444317" cy="218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8" name="Google Shape;158;p25">
            <a:extLst>
              <a:ext uri="{FF2B5EF4-FFF2-40B4-BE49-F238E27FC236}">
                <a16:creationId xmlns:a16="http://schemas.microsoft.com/office/drawing/2014/main" id="{56243476-9F52-47B0-8679-46538F919E3D}"/>
              </a:ext>
            </a:extLst>
          </p:cNvPr>
          <p:cNvSpPr>
            <a:spLocks noChangeArrowheads="1"/>
          </p:cNvSpPr>
          <p:nvPr/>
        </p:nvSpPr>
        <p:spPr bwMode="auto">
          <a:xfrm>
            <a:off x="1170519" y="6303435"/>
            <a:ext cx="5314949" cy="132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00" rIns="91433" bIns="457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4000" dirty="0">
                <a:solidFill>
                  <a:srgbClr val="000000"/>
                </a:solidFill>
                <a:cs typeface="Arial" panose="020B0604020202020204" pitchFamily="34" charset="0"/>
                <a:sym typeface="Arial" panose="020B0604020202020204" pitchFamily="34" charset="0"/>
              </a:rPr>
              <a:t>教育課程全体で捉える</a:t>
            </a:r>
            <a:endParaRPr lang="ja-JP" altLang="ja-JP" sz="4000" dirty="0">
              <a:solidFill>
                <a:srgbClr val="000000"/>
              </a:solidFill>
              <a:cs typeface="Arial" panose="020B0604020202020204" pitchFamily="34" charset="0"/>
              <a:sym typeface="Arial" panose="020B0604020202020204" pitchFamily="34" charset="0"/>
            </a:endParaRPr>
          </a:p>
          <a:p>
            <a:pPr>
              <a:spcBef>
                <a:spcPct val="0"/>
              </a:spcBef>
              <a:buFontTx/>
              <a:buNone/>
            </a:pPr>
            <a:r>
              <a:rPr lang="ja-JP" altLang="en-US" sz="4000" dirty="0">
                <a:solidFill>
                  <a:srgbClr val="000000"/>
                </a:solidFill>
                <a:cs typeface="Arial" panose="020B0604020202020204" pitchFamily="34" charset="0"/>
                <a:sym typeface="Arial" panose="020B0604020202020204" pitchFamily="34" charset="0"/>
              </a:rPr>
              <a:t>　視点が大切！</a:t>
            </a:r>
            <a:endParaRPr lang="ja-JP" altLang="ja-JP" sz="4000" dirty="0">
              <a:solidFill>
                <a:srgbClr val="000000"/>
              </a:solidFill>
              <a:cs typeface="Arial" panose="020B0604020202020204" pitchFamily="34" charset="0"/>
              <a:sym typeface="Arial" panose="020B0604020202020204" pitchFamily="34" charset="0"/>
            </a:endParaRPr>
          </a:p>
        </p:txBody>
      </p:sp>
      <p:sp>
        <p:nvSpPr>
          <p:cNvPr id="2" name="テキスト ボックス 1">
            <a:extLst>
              <a:ext uri="{FF2B5EF4-FFF2-40B4-BE49-F238E27FC236}">
                <a16:creationId xmlns:a16="http://schemas.microsoft.com/office/drawing/2014/main" id="{DCBD73CF-A8D1-4040-9AA6-3397C33DFCAD}"/>
              </a:ext>
            </a:extLst>
          </p:cNvPr>
          <p:cNvSpPr txBox="1"/>
          <p:nvPr/>
        </p:nvSpPr>
        <p:spPr>
          <a:xfrm>
            <a:off x="287867" y="8047569"/>
            <a:ext cx="2877711" cy="307777"/>
          </a:xfrm>
          <a:prstGeom prst="rect">
            <a:avLst/>
          </a:prstGeom>
          <a:noFill/>
        </p:spPr>
        <p:txBody>
          <a:bodyPr wrap="none">
            <a:spAutoFit/>
          </a:bodyPr>
          <a:lstStyle/>
          <a:p>
            <a:pPr>
              <a:defRPr/>
            </a:pPr>
            <a:r>
              <a:rPr lang="ja-JP" altLang="en-US" sz="1400" dirty="0">
                <a:solidFill>
                  <a:schemeClr val="tx1">
                    <a:lumMod val="65000"/>
                    <a:lumOff val="35000"/>
                  </a:schemeClr>
                </a:solidFill>
              </a:rPr>
              <a:t>久喜市教育委員会作成の資料より</a:t>
            </a:r>
          </a:p>
        </p:txBody>
      </p:sp>
      <p:sp>
        <p:nvSpPr>
          <p:cNvPr id="3" name="テキスト ボックス 2">
            <a:extLst>
              <a:ext uri="{FF2B5EF4-FFF2-40B4-BE49-F238E27FC236}">
                <a16:creationId xmlns:a16="http://schemas.microsoft.com/office/drawing/2014/main" id="{A4A17983-0813-DED4-9C40-D1C7AB6DBE45}"/>
              </a:ext>
            </a:extLst>
          </p:cNvPr>
          <p:cNvSpPr txBox="1"/>
          <p:nvPr/>
        </p:nvSpPr>
        <p:spPr>
          <a:xfrm flipH="1">
            <a:off x="643135" y="8429279"/>
            <a:ext cx="9381400" cy="666786"/>
          </a:xfrm>
          <a:prstGeom prst="rect">
            <a:avLst/>
          </a:prstGeom>
          <a:solidFill>
            <a:srgbClr val="FFFF00"/>
          </a:solidFill>
        </p:spPr>
        <p:txBody>
          <a:bodyPr wrap="square" rtlCol="0">
            <a:spAutoFit/>
          </a:bodyPr>
          <a:lstStyle/>
          <a:p>
            <a:r>
              <a:rPr kumimoji="1" lang="en-US" altLang="ja-JP" sz="3200" dirty="0">
                <a:solidFill>
                  <a:srgbClr val="00B0F0"/>
                </a:solidFill>
                <a:latin typeface="AR P丸ゴシック体E" panose="020F0900000000000000" pitchFamily="50" charset="-128"/>
                <a:ea typeface="AR P丸ゴシック体E" panose="020F0900000000000000" pitchFamily="50" charset="-128"/>
              </a:rPr>
              <a:t>Education</a:t>
            </a:r>
            <a:r>
              <a:rPr kumimoji="1" lang="ja-JP" altLang="en-US" sz="3200" dirty="0">
                <a:solidFill>
                  <a:srgbClr val="00B0F0"/>
                </a:solidFill>
                <a:latin typeface="AR P丸ゴシック体E" panose="020F0900000000000000" pitchFamily="50" charset="-128"/>
                <a:ea typeface="AR P丸ゴシック体E" panose="020F0900000000000000" pitchFamily="50" charset="-128"/>
              </a:rPr>
              <a:t>　</a:t>
            </a:r>
            <a:r>
              <a:rPr kumimoji="1" lang="en-US" altLang="ja-JP" sz="3200" dirty="0">
                <a:solidFill>
                  <a:srgbClr val="00B0F0"/>
                </a:solidFill>
                <a:latin typeface="AR P丸ゴシック体E" panose="020F0900000000000000" pitchFamily="50" charset="-128"/>
                <a:ea typeface="AR P丸ゴシック体E" panose="020F0900000000000000" pitchFamily="50" charset="-128"/>
              </a:rPr>
              <a:t>For All</a:t>
            </a:r>
            <a:r>
              <a:rPr kumimoji="1" lang="en-US" altLang="ja-JP" sz="3200" dirty="0">
                <a:latin typeface="AR P丸ゴシック体E" panose="020F0900000000000000" pitchFamily="50" charset="-128"/>
                <a:ea typeface="AR P丸ゴシック体E" panose="020F0900000000000000" pitchFamily="50" charset="-128"/>
              </a:rPr>
              <a:t> </a:t>
            </a:r>
            <a:r>
              <a:rPr kumimoji="1" lang="ja-JP" altLang="en-US" sz="3200" dirty="0">
                <a:latin typeface="AR P丸ゴシック体E" panose="020F0900000000000000" pitchFamily="50" charset="-128"/>
                <a:ea typeface="AR P丸ゴシック体E" panose="020F0900000000000000" pitchFamily="50" charset="-128"/>
              </a:rPr>
              <a:t>　⇒　</a:t>
            </a:r>
            <a:r>
              <a:rPr kumimoji="1" lang="en-US" altLang="ja-JP" sz="3200" b="1" dirty="0">
                <a:solidFill>
                  <a:srgbClr val="FF0000"/>
                </a:solidFill>
                <a:latin typeface="AR P丸ゴシック体E" panose="020F0900000000000000" pitchFamily="50" charset="-128"/>
                <a:ea typeface="AR P丸ゴシック体E" panose="020F0900000000000000" pitchFamily="50" charset="-128"/>
              </a:rPr>
              <a:t>Quality</a:t>
            </a:r>
            <a:r>
              <a:rPr kumimoji="1" lang="ja-JP" altLang="en-US" sz="3200" b="1" dirty="0">
                <a:solidFill>
                  <a:srgbClr val="FF0000"/>
                </a:solidFill>
                <a:latin typeface="AR P丸ゴシック体E" panose="020F0900000000000000" pitchFamily="50" charset="-128"/>
                <a:ea typeface="AR P丸ゴシック体E" panose="020F0900000000000000" pitchFamily="50" charset="-128"/>
              </a:rPr>
              <a:t>　</a:t>
            </a:r>
            <a:r>
              <a:rPr kumimoji="1" lang="en-US" altLang="ja-JP" sz="3200" b="1" dirty="0">
                <a:solidFill>
                  <a:srgbClr val="FF0000"/>
                </a:solidFill>
                <a:latin typeface="AR P丸ゴシック体E" panose="020F0900000000000000" pitchFamily="50" charset="-128"/>
                <a:ea typeface="AR P丸ゴシック体E" panose="020F0900000000000000" pitchFamily="50" charset="-128"/>
              </a:rPr>
              <a:t>Education</a:t>
            </a:r>
            <a:r>
              <a:rPr kumimoji="1" lang="ja-JP" altLang="en-US" sz="3733" b="1" dirty="0">
                <a:solidFill>
                  <a:srgbClr val="FF0000"/>
                </a:solidFill>
                <a:latin typeface="AR P丸ゴシック体E" panose="020F0900000000000000" pitchFamily="50" charset="-128"/>
                <a:ea typeface="AR P丸ゴシック体E" panose="020F0900000000000000" pitchFamily="50" charset="-128"/>
              </a:rPr>
              <a:t>　</a:t>
            </a:r>
          </a:p>
        </p:txBody>
      </p:sp>
      <p:pic>
        <p:nvPicPr>
          <p:cNvPr id="4" name="図 3">
            <a:extLst>
              <a:ext uri="{FF2B5EF4-FFF2-40B4-BE49-F238E27FC236}">
                <a16:creationId xmlns:a16="http://schemas.microsoft.com/office/drawing/2014/main" id="{B7AAB92A-2CEA-92C1-E09A-228BD6E5BAD1}"/>
              </a:ext>
            </a:extLst>
          </p:cNvPr>
          <p:cNvPicPr>
            <a:picLocks noChangeAspect="1"/>
          </p:cNvPicPr>
          <p:nvPr/>
        </p:nvPicPr>
        <p:blipFill rotWithShape="1">
          <a:blip r:embed="rId6"/>
          <a:srcRect l="28035" t="19509" r="33036" b="11250"/>
          <a:stretch/>
        </p:blipFill>
        <p:spPr>
          <a:xfrm>
            <a:off x="10078056" y="7129669"/>
            <a:ext cx="1948947" cy="1948947"/>
          </a:xfrm>
          <a:prstGeom prst="rect">
            <a:avLst/>
          </a:prstGeom>
        </p:spPr>
      </p:pic>
    </p:spTree>
    <p:extLst>
      <p:ext uri="{BB962C8B-B14F-4D97-AF65-F5344CB8AC3E}">
        <p14:creationId xmlns:p14="http://schemas.microsoft.com/office/powerpoint/2010/main" val="123852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97"/>
                                        </p:tgtEl>
                                        <p:attrNameLst>
                                          <p:attrName>style.visibility</p:attrName>
                                        </p:attrNameLst>
                                      </p:cBhvr>
                                      <p:to>
                                        <p:strVal val="visible"/>
                                      </p:to>
                                    </p:set>
                                    <p:animEffect transition="in" filter="fade">
                                      <p:cBhvr>
                                        <p:cTn id="7" dur="500"/>
                                        <p:tgtEl>
                                          <p:spTgt spid="2459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1511">
                                            <p:txEl>
                                              <p:pRg st="0" end="0"/>
                                            </p:txEl>
                                          </p:spTgt>
                                        </p:tgtEl>
                                        <p:attrNameLst>
                                          <p:attrName>style.visibility</p:attrName>
                                        </p:attrNameLst>
                                      </p:cBhvr>
                                      <p:to>
                                        <p:strVal val="visible"/>
                                      </p:to>
                                    </p:set>
                                    <p:animEffect transition="in" filter="fade">
                                      <p:cBhvr>
                                        <p:cTn id="26" dur="1000"/>
                                        <p:tgtEl>
                                          <p:spTgt spid="21511">
                                            <p:txEl>
                                              <p:pRg st="0" end="0"/>
                                            </p:txEl>
                                          </p:spTgt>
                                        </p:tgtEl>
                                      </p:cBhvr>
                                    </p:animEffect>
                                    <p:anim calcmode="lin" valueType="num">
                                      <p:cBhvr>
                                        <p:cTn id="27" dur="1000" fill="hold"/>
                                        <p:tgtEl>
                                          <p:spTgt spid="21511">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21511">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1511">
                                            <p:txEl>
                                              <p:pRg st="1" end="1"/>
                                            </p:txEl>
                                          </p:spTgt>
                                        </p:tgtEl>
                                        <p:attrNameLst>
                                          <p:attrName>style.visibility</p:attrName>
                                        </p:attrNameLst>
                                      </p:cBhvr>
                                      <p:to>
                                        <p:strVal val="visible"/>
                                      </p:to>
                                    </p:set>
                                    <p:animEffect transition="in" filter="fade">
                                      <p:cBhvr>
                                        <p:cTn id="31" dur="1000"/>
                                        <p:tgtEl>
                                          <p:spTgt spid="21511">
                                            <p:txEl>
                                              <p:pRg st="1" end="1"/>
                                            </p:txEl>
                                          </p:spTgt>
                                        </p:tgtEl>
                                      </p:cBhvr>
                                    </p:animEffect>
                                    <p:anim calcmode="lin" valueType="num">
                                      <p:cBhvr>
                                        <p:cTn id="32" dur="1000" fill="hold"/>
                                        <p:tgtEl>
                                          <p:spTgt spid="21511">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21511">
                                            <p:txEl>
                                              <p:pRg st="1" end="1"/>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1511">
                                            <p:txEl>
                                              <p:pRg st="2" end="2"/>
                                            </p:txEl>
                                          </p:spTgt>
                                        </p:tgtEl>
                                        <p:attrNameLst>
                                          <p:attrName>style.visibility</p:attrName>
                                        </p:attrNameLst>
                                      </p:cBhvr>
                                      <p:to>
                                        <p:strVal val="visible"/>
                                      </p:to>
                                    </p:set>
                                    <p:animEffect transition="in" filter="fade">
                                      <p:cBhvr>
                                        <p:cTn id="36" dur="1000"/>
                                        <p:tgtEl>
                                          <p:spTgt spid="21511">
                                            <p:txEl>
                                              <p:pRg st="2" end="2"/>
                                            </p:txEl>
                                          </p:spTgt>
                                        </p:tgtEl>
                                      </p:cBhvr>
                                    </p:animEffect>
                                    <p:anim calcmode="lin" valueType="num">
                                      <p:cBhvr>
                                        <p:cTn id="37" dur="1000" fill="hold"/>
                                        <p:tgtEl>
                                          <p:spTgt spid="21511">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215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1511">
                                            <p:txEl>
                                              <p:pRg st="4" end="4"/>
                                            </p:txEl>
                                          </p:spTgt>
                                        </p:tgtEl>
                                        <p:attrNameLst>
                                          <p:attrName>style.visibility</p:attrName>
                                        </p:attrNameLst>
                                      </p:cBhvr>
                                      <p:to>
                                        <p:strVal val="visible"/>
                                      </p:to>
                                    </p:set>
                                    <p:animEffect transition="in" filter="fade">
                                      <p:cBhvr>
                                        <p:cTn id="43" dur="1000"/>
                                        <p:tgtEl>
                                          <p:spTgt spid="21511">
                                            <p:txEl>
                                              <p:pRg st="4" end="4"/>
                                            </p:txEl>
                                          </p:spTgt>
                                        </p:tgtEl>
                                      </p:cBhvr>
                                    </p:animEffect>
                                    <p:anim calcmode="lin" valueType="num">
                                      <p:cBhvr>
                                        <p:cTn id="44" dur="1000" fill="hold"/>
                                        <p:tgtEl>
                                          <p:spTgt spid="21511">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215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1512"/>
                                        </p:tgtEl>
                                        <p:attrNameLst>
                                          <p:attrName>style.visibility</p:attrName>
                                        </p:attrNameLst>
                                      </p:cBhvr>
                                      <p:to>
                                        <p:strVal val="visible"/>
                                      </p:to>
                                    </p:set>
                                    <p:animEffect transition="in" filter="fade">
                                      <p:cBhvr>
                                        <p:cTn id="50" dur="1000"/>
                                        <p:tgtEl>
                                          <p:spTgt spid="21512"/>
                                        </p:tgtEl>
                                      </p:cBhvr>
                                    </p:animEffect>
                                    <p:anim calcmode="lin" valueType="num">
                                      <p:cBhvr>
                                        <p:cTn id="51" dur="1000" fill="hold"/>
                                        <p:tgtEl>
                                          <p:spTgt spid="21512"/>
                                        </p:tgtEl>
                                        <p:attrNameLst>
                                          <p:attrName>ppt_x</p:attrName>
                                        </p:attrNameLst>
                                      </p:cBhvr>
                                      <p:tavLst>
                                        <p:tav tm="0">
                                          <p:val>
                                            <p:strVal val="#ppt_x"/>
                                          </p:val>
                                        </p:tav>
                                        <p:tav tm="100000">
                                          <p:val>
                                            <p:strVal val="#ppt_x"/>
                                          </p:val>
                                        </p:tav>
                                      </p:tavLst>
                                    </p:anim>
                                    <p:anim calcmode="lin" valueType="num">
                                      <p:cBhvr>
                                        <p:cTn id="52" dur="1000" fill="hold"/>
                                        <p:tgtEl>
                                          <p:spTgt spid="2151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1513"/>
                                        </p:tgtEl>
                                        <p:attrNameLst>
                                          <p:attrName>style.visibility</p:attrName>
                                        </p:attrNameLst>
                                      </p:cBhvr>
                                      <p:to>
                                        <p:strVal val="visible"/>
                                      </p:to>
                                    </p:set>
                                    <p:animEffect transition="in" filter="fade">
                                      <p:cBhvr>
                                        <p:cTn id="55" dur="1000"/>
                                        <p:tgtEl>
                                          <p:spTgt spid="21513"/>
                                        </p:tgtEl>
                                      </p:cBhvr>
                                    </p:animEffect>
                                    <p:anim calcmode="lin" valueType="num">
                                      <p:cBhvr>
                                        <p:cTn id="56" dur="1000" fill="hold"/>
                                        <p:tgtEl>
                                          <p:spTgt spid="21513"/>
                                        </p:tgtEl>
                                        <p:attrNameLst>
                                          <p:attrName>ppt_x</p:attrName>
                                        </p:attrNameLst>
                                      </p:cBhvr>
                                      <p:tavLst>
                                        <p:tav tm="0">
                                          <p:val>
                                            <p:strVal val="#ppt_x"/>
                                          </p:val>
                                        </p:tav>
                                        <p:tav tm="100000">
                                          <p:val>
                                            <p:strVal val="#ppt_x"/>
                                          </p:val>
                                        </p:tav>
                                      </p:tavLst>
                                    </p:anim>
                                    <p:anim calcmode="lin" valueType="num">
                                      <p:cBhvr>
                                        <p:cTn id="57" dur="1000" fill="hold"/>
                                        <p:tgtEl>
                                          <p:spTgt spid="21513"/>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1527"/>
                                        </p:tgtEl>
                                        <p:attrNameLst>
                                          <p:attrName>style.visibility</p:attrName>
                                        </p:attrNameLst>
                                      </p:cBhvr>
                                      <p:to>
                                        <p:strVal val="visible"/>
                                      </p:to>
                                    </p:set>
                                    <p:animEffect transition="in" filter="fade">
                                      <p:cBhvr>
                                        <p:cTn id="60" dur="1000"/>
                                        <p:tgtEl>
                                          <p:spTgt spid="21527"/>
                                        </p:tgtEl>
                                      </p:cBhvr>
                                    </p:animEffect>
                                    <p:anim calcmode="lin" valueType="num">
                                      <p:cBhvr>
                                        <p:cTn id="61" dur="1000" fill="hold"/>
                                        <p:tgtEl>
                                          <p:spTgt spid="21527"/>
                                        </p:tgtEl>
                                        <p:attrNameLst>
                                          <p:attrName>ppt_x</p:attrName>
                                        </p:attrNameLst>
                                      </p:cBhvr>
                                      <p:tavLst>
                                        <p:tav tm="0">
                                          <p:val>
                                            <p:strVal val="#ppt_x"/>
                                          </p:val>
                                        </p:tav>
                                        <p:tav tm="100000">
                                          <p:val>
                                            <p:strVal val="#ppt_x"/>
                                          </p:val>
                                        </p:tav>
                                      </p:tavLst>
                                    </p:anim>
                                    <p:anim calcmode="lin" valueType="num">
                                      <p:cBhvr>
                                        <p:cTn id="62" dur="1000" fill="hold"/>
                                        <p:tgtEl>
                                          <p:spTgt spid="21527"/>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1528"/>
                                        </p:tgtEl>
                                        <p:attrNameLst>
                                          <p:attrName>style.visibility</p:attrName>
                                        </p:attrNameLst>
                                      </p:cBhvr>
                                      <p:to>
                                        <p:strVal val="visible"/>
                                      </p:to>
                                    </p:set>
                                    <p:animEffect transition="in" filter="fade">
                                      <p:cBhvr>
                                        <p:cTn id="65" dur="1000"/>
                                        <p:tgtEl>
                                          <p:spTgt spid="21528"/>
                                        </p:tgtEl>
                                      </p:cBhvr>
                                    </p:animEffect>
                                    <p:anim calcmode="lin" valueType="num">
                                      <p:cBhvr>
                                        <p:cTn id="66" dur="1000" fill="hold"/>
                                        <p:tgtEl>
                                          <p:spTgt spid="21528"/>
                                        </p:tgtEl>
                                        <p:attrNameLst>
                                          <p:attrName>ppt_x</p:attrName>
                                        </p:attrNameLst>
                                      </p:cBhvr>
                                      <p:tavLst>
                                        <p:tav tm="0">
                                          <p:val>
                                            <p:strVal val="#ppt_x"/>
                                          </p:val>
                                        </p:tav>
                                        <p:tav tm="100000">
                                          <p:val>
                                            <p:strVal val="#ppt_x"/>
                                          </p:val>
                                        </p:tav>
                                      </p:tavLst>
                                    </p:anim>
                                    <p:anim calcmode="lin" valueType="num">
                                      <p:cBhvr>
                                        <p:cTn id="67" dur="1000" fill="hold"/>
                                        <p:tgtEl>
                                          <p:spTgt spid="21528"/>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1000"/>
                                        <p:tgtEl>
                                          <p:spTgt spid="2"/>
                                        </p:tgtEl>
                                      </p:cBhvr>
                                    </p:animEffect>
                                    <p:anim calcmode="lin" valueType="num">
                                      <p:cBhvr>
                                        <p:cTn id="71" dur="1000" fill="hold"/>
                                        <p:tgtEl>
                                          <p:spTgt spid="2"/>
                                        </p:tgtEl>
                                        <p:attrNameLst>
                                          <p:attrName>ppt_x</p:attrName>
                                        </p:attrNameLst>
                                      </p:cBhvr>
                                      <p:tavLst>
                                        <p:tav tm="0">
                                          <p:val>
                                            <p:strVal val="#ppt_x"/>
                                          </p:val>
                                        </p:tav>
                                        <p:tav tm="100000">
                                          <p:val>
                                            <p:strVal val="#ppt_x"/>
                                          </p:val>
                                        </p:tav>
                                      </p:tavLst>
                                    </p:anim>
                                    <p:anim calcmode="lin" valueType="num">
                                      <p:cBhvr>
                                        <p:cTn id="7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1000"/>
                                        <p:tgtEl>
                                          <p:spTgt spid="3"/>
                                        </p:tgtEl>
                                      </p:cBhvr>
                                    </p:animEffect>
                                    <p:anim calcmode="lin" valueType="num">
                                      <p:cBhvr>
                                        <p:cTn id="78" dur="1000" fill="hold"/>
                                        <p:tgtEl>
                                          <p:spTgt spid="3"/>
                                        </p:tgtEl>
                                        <p:attrNameLst>
                                          <p:attrName>ppt_x</p:attrName>
                                        </p:attrNameLst>
                                      </p:cBhvr>
                                      <p:tavLst>
                                        <p:tav tm="0">
                                          <p:val>
                                            <p:strVal val="#ppt_x"/>
                                          </p:val>
                                        </p:tav>
                                        <p:tav tm="100000">
                                          <p:val>
                                            <p:strVal val="#ppt_x"/>
                                          </p:val>
                                        </p:tav>
                                      </p:tavLst>
                                    </p:anim>
                                    <p:anim calcmode="lin" valueType="num">
                                      <p:cBhvr>
                                        <p:cTn id="7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fade">
                                      <p:cBhvr>
                                        <p:cTn id="8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nimBg="1"/>
      <p:bldP spid="21513" grpId="0" animBg="1"/>
      <p:bldP spid="6" grpId="0" animBg="1"/>
      <p:bldP spid="21528" grpId="0"/>
      <p:bldP spid="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AA89E3-21C5-4381-AEB0-BBDB3AC2B048}"/>
              </a:ext>
            </a:extLst>
          </p:cNvPr>
          <p:cNvSpPr/>
          <p:nvPr/>
        </p:nvSpPr>
        <p:spPr>
          <a:xfrm>
            <a:off x="468925" y="351692"/>
            <a:ext cx="11254153" cy="844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a:p>
        </p:txBody>
      </p:sp>
      <p:pic>
        <p:nvPicPr>
          <p:cNvPr id="91" name="図 90">
            <a:extLst>
              <a:ext uri="{FF2B5EF4-FFF2-40B4-BE49-F238E27FC236}">
                <a16:creationId xmlns:a16="http://schemas.microsoft.com/office/drawing/2014/main" id="{76C24E8E-4DC5-4E2B-94DD-6E9EFA039817}"/>
              </a:ext>
            </a:extLst>
          </p:cNvPr>
          <p:cNvPicPr>
            <a:picLocks noChangeAspect="1"/>
          </p:cNvPicPr>
          <p:nvPr/>
        </p:nvPicPr>
        <p:blipFill>
          <a:blip r:embed="rId5"/>
          <a:stretch>
            <a:fillRect/>
          </a:stretch>
        </p:blipFill>
        <p:spPr>
          <a:xfrm>
            <a:off x="468923" y="1227188"/>
            <a:ext cx="10708260" cy="6782897"/>
          </a:xfrm>
          <a:prstGeom prst="rect">
            <a:avLst/>
          </a:prstGeom>
        </p:spPr>
      </p:pic>
      <p:cxnSp>
        <p:nvCxnSpPr>
          <p:cNvPr id="57" name="直線コネクタ 56">
            <a:extLst>
              <a:ext uri="{FF2B5EF4-FFF2-40B4-BE49-F238E27FC236}">
                <a16:creationId xmlns:a16="http://schemas.microsoft.com/office/drawing/2014/main" id="{C3345B00-6C6D-4C82-B18B-111527C1CD2E}"/>
              </a:ext>
            </a:extLst>
          </p:cNvPr>
          <p:cNvCxnSpPr/>
          <p:nvPr/>
        </p:nvCxnSpPr>
        <p:spPr>
          <a:xfrm flipV="1">
            <a:off x="7636234" y="4786627"/>
            <a:ext cx="10821" cy="2088511"/>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D2C0A5AB-6CB5-4BC1-9AB7-0B3C827F2DF5}"/>
              </a:ext>
            </a:extLst>
          </p:cNvPr>
          <p:cNvCxnSpPr>
            <a:cxnSpLocks/>
          </p:cNvCxnSpPr>
          <p:nvPr/>
        </p:nvCxnSpPr>
        <p:spPr>
          <a:xfrm>
            <a:off x="7719195" y="3798281"/>
            <a:ext cx="0" cy="6095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26A8D8BA-E96F-43F9-8319-843C0F0DC938}"/>
              </a:ext>
            </a:extLst>
          </p:cNvPr>
          <p:cNvCxnSpPr/>
          <p:nvPr/>
        </p:nvCxnSpPr>
        <p:spPr>
          <a:xfrm>
            <a:off x="8862649" y="4562984"/>
            <a:ext cx="259711" cy="0"/>
          </a:xfrm>
          <a:prstGeom prst="line">
            <a:avLst/>
          </a:prstGeom>
          <a:ln w="3175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A86FB7B1-AD82-446D-AFD8-6754F817D85D}"/>
              </a:ext>
            </a:extLst>
          </p:cNvPr>
          <p:cNvCxnSpPr/>
          <p:nvPr/>
        </p:nvCxnSpPr>
        <p:spPr>
          <a:xfrm>
            <a:off x="8242225" y="4819796"/>
            <a:ext cx="0" cy="638456"/>
          </a:xfrm>
          <a:prstGeom prst="line">
            <a:avLst/>
          </a:prstGeom>
          <a:ln w="476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ボックス 1">
            <a:extLst>
              <a:ext uri="{FF2B5EF4-FFF2-40B4-BE49-F238E27FC236}">
                <a16:creationId xmlns:a16="http://schemas.microsoft.com/office/drawing/2014/main" id="{9D13385A-CA0E-4F34-B8A2-F2D3646CBD02}"/>
              </a:ext>
            </a:extLst>
          </p:cNvPr>
          <p:cNvSpPr txBox="1"/>
          <p:nvPr/>
        </p:nvSpPr>
        <p:spPr>
          <a:xfrm>
            <a:off x="8137735" y="5455408"/>
            <a:ext cx="1670088" cy="479744"/>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17" b="1">
                <a:latin typeface="HGS創英角ﾎﾟｯﾌﾟ体" panose="040B0A00000000000000" pitchFamily="50" charset="-128"/>
                <a:ea typeface="HGS創英角ﾎﾟｯﾌﾟ体" panose="040B0A00000000000000" pitchFamily="50" charset="-128"/>
              </a:rPr>
              <a:t>八名川まつり</a:t>
            </a:r>
          </a:p>
        </p:txBody>
      </p:sp>
      <p:sp>
        <p:nvSpPr>
          <p:cNvPr id="62" name="テキスト ボックス 2">
            <a:extLst>
              <a:ext uri="{FF2B5EF4-FFF2-40B4-BE49-F238E27FC236}">
                <a16:creationId xmlns:a16="http://schemas.microsoft.com/office/drawing/2014/main" id="{77CDD923-B523-4F0C-9A95-E32563D6341B}"/>
              </a:ext>
            </a:extLst>
          </p:cNvPr>
          <p:cNvSpPr txBox="1"/>
          <p:nvPr/>
        </p:nvSpPr>
        <p:spPr>
          <a:xfrm>
            <a:off x="3534960" y="8018586"/>
            <a:ext cx="1276913" cy="286764"/>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4" b="1"/>
              <a:t>環境の教育</a:t>
            </a:r>
          </a:p>
        </p:txBody>
      </p:sp>
      <p:sp>
        <p:nvSpPr>
          <p:cNvPr id="63" name="テキスト ボックス 3">
            <a:extLst>
              <a:ext uri="{FF2B5EF4-FFF2-40B4-BE49-F238E27FC236}">
                <a16:creationId xmlns:a16="http://schemas.microsoft.com/office/drawing/2014/main" id="{8E470BCB-1603-42E7-8F82-45F761C45BF3}"/>
              </a:ext>
            </a:extLst>
          </p:cNvPr>
          <p:cNvSpPr txBox="1"/>
          <p:nvPr/>
        </p:nvSpPr>
        <p:spPr>
          <a:xfrm>
            <a:off x="5003054" y="8018586"/>
            <a:ext cx="1244449" cy="286764"/>
          </a:xfrm>
          <a:prstGeom prst="rect">
            <a:avLst/>
          </a:prstGeom>
          <a:solidFill>
            <a:srgbClr val="FFFF99"/>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4" b="1"/>
              <a:t>多文化理解</a:t>
            </a:r>
          </a:p>
        </p:txBody>
      </p:sp>
      <p:sp>
        <p:nvSpPr>
          <p:cNvPr id="64" name="テキスト ボックス 4">
            <a:extLst>
              <a:ext uri="{FF2B5EF4-FFF2-40B4-BE49-F238E27FC236}">
                <a16:creationId xmlns:a16="http://schemas.microsoft.com/office/drawing/2014/main" id="{AA017D03-7DDD-48EB-A9A2-97AF596C772C}"/>
              </a:ext>
            </a:extLst>
          </p:cNvPr>
          <p:cNvSpPr txBox="1"/>
          <p:nvPr/>
        </p:nvSpPr>
        <p:spPr>
          <a:xfrm>
            <a:off x="6352106" y="8018589"/>
            <a:ext cx="1621367" cy="281352"/>
          </a:xfrm>
          <a:prstGeom prst="rect">
            <a:avLst/>
          </a:prstGeom>
          <a:solidFill>
            <a:srgbClr val="FCC8F5"/>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4" b="1"/>
              <a:t>人権・命の教育</a:t>
            </a:r>
          </a:p>
        </p:txBody>
      </p:sp>
      <p:sp>
        <p:nvSpPr>
          <p:cNvPr id="65" name="テキスト ボックス 5">
            <a:extLst>
              <a:ext uri="{FF2B5EF4-FFF2-40B4-BE49-F238E27FC236}">
                <a16:creationId xmlns:a16="http://schemas.microsoft.com/office/drawing/2014/main" id="{76D5BCC5-8376-4BC6-81C5-38875ECC55D9}"/>
              </a:ext>
            </a:extLst>
          </p:cNvPr>
          <p:cNvSpPr txBox="1"/>
          <p:nvPr/>
        </p:nvSpPr>
        <p:spPr>
          <a:xfrm>
            <a:off x="8044150" y="8018586"/>
            <a:ext cx="1309377" cy="286764"/>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4" b="1" dirty="0"/>
              <a:t>学習スキル</a:t>
            </a:r>
          </a:p>
        </p:txBody>
      </p:sp>
      <p:cxnSp>
        <p:nvCxnSpPr>
          <p:cNvPr id="66" name="直線コネクタ 65">
            <a:extLst>
              <a:ext uri="{FF2B5EF4-FFF2-40B4-BE49-F238E27FC236}">
                <a16:creationId xmlns:a16="http://schemas.microsoft.com/office/drawing/2014/main" id="{E2380EF6-4176-4FA3-B9BA-038764497468}"/>
              </a:ext>
            </a:extLst>
          </p:cNvPr>
          <p:cNvCxnSpPr/>
          <p:nvPr/>
        </p:nvCxnSpPr>
        <p:spPr>
          <a:xfrm flipH="1">
            <a:off x="6301606" y="2027196"/>
            <a:ext cx="10821" cy="1374305"/>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82EAD775-D89C-466C-8FBE-09E806A313E1}"/>
              </a:ext>
            </a:extLst>
          </p:cNvPr>
          <p:cNvCxnSpPr/>
          <p:nvPr/>
        </p:nvCxnSpPr>
        <p:spPr>
          <a:xfrm>
            <a:off x="6389982" y="4039954"/>
            <a:ext cx="889149" cy="36792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テキスト ボックス 90">
            <a:extLst>
              <a:ext uri="{FF2B5EF4-FFF2-40B4-BE49-F238E27FC236}">
                <a16:creationId xmlns:a16="http://schemas.microsoft.com/office/drawing/2014/main" id="{8AA9F2B7-99EB-49A3-A4CF-3782A981E682}"/>
              </a:ext>
            </a:extLst>
          </p:cNvPr>
          <p:cNvSpPr txBox="1"/>
          <p:nvPr/>
        </p:nvSpPr>
        <p:spPr>
          <a:xfrm>
            <a:off x="9130501" y="4259988"/>
            <a:ext cx="1670087" cy="670920"/>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591" b="1" dirty="0"/>
              <a:t>世界が１００人の村だったら</a:t>
            </a:r>
          </a:p>
        </p:txBody>
      </p:sp>
      <p:cxnSp>
        <p:nvCxnSpPr>
          <p:cNvPr id="72" name="直線コネクタ 71">
            <a:extLst>
              <a:ext uri="{FF2B5EF4-FFF2-40B4-BE49-F238E27FC236}">
                <a16:creationId xmlns:a16="http://schemas.microsoft.com/office/drawing/2014/main" id="{58FF4F9E-66F5-4357-8184-20824830CFF4}"/>
              </a:ext>
            </a:extLst>
          </p:cNvPr>
          <p:cNvCxnSpPr>
            <a:cxnSpLocks/>
          </p:cNvCxnSpPr>
          <p:nvPr/>
        </p:nvCxnSpPr>
        <p:spPr>
          <a:xfrm flipV="1">
            <a:off x="7070878" y="3668425"/>
            <a:ext cx="544903" cy="1212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円形吹き出し 8">
            <a:extLst>
              <a:ext uri="{FF2B5EF4-FFF2-40B4-BE49-F238E27FC236}">
                <a16:creationId xmlns:a16="http://schemas.microsoft.com/office/drawing/2014/main" id="{999A0B74-FA40-484F-A323-1D0A248EB872}"/>
              </a:ext>
            </a:extLst>
          </p:cNvPr>
          <p:cNvSpPr/>
          <p:nvPr/>
        </p:nvSpPr>
        <p:spPr>
          <a:xfrm>
            <a:off x="2425469" y="1605163"/>
            <a:ext cx="2685796" cy="948667"/>
          </a:xfrm>
          <a:prstGeom prst="wedgeEllipseCallout">
            <a:avLst>
              <a:gd name="adj1" fmla="val 61688"/>
              <a:gd name="adj2" fmla="val -2366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477"/>
              </a:lnSpc>
            </a:pPr>
            <a:r>
              <a:rPr lang="ja-JP" altLang="en-US" sz="1591" b="1" dirty="0">
                <a:latin typeface="+mn-ea"/>
              </a:rPr>
              <a:t>①　</a:t>
            </a:r>
            <a:r>
              <a:rPr lang="en-US" altLang="ja-JP" sz="1591" b="1" dirty="0">
                <a:latin typeface="+mn-ea"/>
              </a:rPr>
              <a:t>SDGs</a:t>
            </a:r>
            <a:r>
              <a:rPr lang="ja-JP" altLang="en-US" sz="1591" b="1" dirty="0">
                <a:latin typeface="+mn-ea"/>
              </a:rPr>
              <a:t>の視点から未来について、自分の考えをもつ</a:t>
            </a:r>
            <a:endParaRPr lang="en-US" altLang="ja-JP" sz="1591" b="1" dirty="0">
              <a:latin typeface="+mn-ea"/>
            </a:endParaRPr>
          </a:p>
        </p:txBody>
      </p:sp>
      <p:sp>
        <p:nvSpPr>
          <p:cNvPr id="74" name="円形吹き出し 26">
            <a:extLst>
              <a:ext uri="{FF2B5EF4-FFF2-40B4-BE49-F238E27FC236}">
                <a16:creationId xmlns:a16="http://schemas.microsoft.com/office/drawing/2014/main" id="{766C939F-2EEF-4004-823B-8B36CBB251D8}"/>
              </a:ext>
            </a:extLst>
          </p:cNvPr>
          <p:cNvSpPr/>
          <p:nvPr/>
        </p:nvSpPr>
        <p:spPr>
          <a:xfrm>
            <a:off x="6950885" y="2092119"/>
            <a:ext cx="2373704" cy="1060488"/>
          </a:xfrm>
          <a:prstGeom prst="wedgeEllipseCallout">
            <a:avLst>
              <a:gd name="adj1" fmla="val -1122"/>
              <a:gd name="adj2" fmla="val 7080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591"/>
              </a:lnSpc>
            </a:pPr>
            <a:r>
              <a:rPr lang="ja-JP" altLang="en-US" sz="1591" b="1" dirty="0">
                <a:latin typeface="+mn-ea"/>
              </a:rPr>
              <a:t>⑤　これからの　</a:t>
            </a:r>
            <a:endParaRPr lang="en-US" altLang="ja-JP" sz="1591" b="1" dirty="0">
              <a:latin typeface="+mn-ea"/>
            </a:endParaRPr>
          </a:p>
          <a:p>
            <a:pPr>
              <a:lnSpc>
                <a:spcPts val="1591"/>
              </a:lnSpc>
            </a:pPr>
            <a:r>
              <a:rPr lang="ja-JP" altLang="en-US" sz="1591" b="1" dirty="0">
                <a:latin typeface="+mn-ea"/>
              </a:rPr>
              <a:t>　日本について</a:t>
            </a:r>
            <a:endParaRPr lang="en-US" altLang="ja-JP" sz="1591" b="1" dirty="0">
              <a:latin typeface="+mn-ea"/>
            </a:endParaRPr>
          </a:p>
          <a:p>
            <a:pPr>
              <a:lnSpc>
                <a:spcPts val="1591"/>
              </a:lnSpc>
            </a:pPr>
            <a:r>
              <a:rPr lang="ja-JP" altLang="en-US" sz="1591" b="1" dirty="0">
                <a:latin typeface="+mn-ea"/>
              </a:rPr>
              <a:t>　考える</a:t>
            </a:r>
            <a:endParaRPr lang="en-US" altLang="ja-JP" sz="1591" b="1" dirty="0">
              <a:latin typeface="+mn-ea"/>
            </a:endParaRPr>
          </a:p>
        </p:txBody>
      </p:sp>
      <p:sp>
        <p:nvSpPr>
          <p:cNvPr id="75" name="円形吹き出し 27">
            <a:extLst>
              <a:ext uri="{FF2B5EF4-FFF2-40B4-BE49-F238E27FC236}">
                <a16:creationId xmlns:a16="http://schemas.microsoft.com/office/drawing/2014/main" id="{980492D1-4170-4DE1-91A2-9E8A442C0C05}"/>
              </a:ext>
            </a:extLst>
          </p:cNvPr>
          <p:cNvSpPr/>
          <p:nvPr/>
        </p:nvSpPr>
        <p:spPr>
          <a:xfrm>
            <a:off x="3387067" y="2990291"/>
            <a:ext cx="1810764" cy="1092952"/>
          </a:xfrm>
          <a:prstGeom prst="wedgeEllipseCallout">
            <a:avLst>
              <a:gd name="adj1" fmla="val 62854"/>
              <a:gd name="adj2" fmla="val 767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591"/>
              </a:lnSpc>
            </a:pPr>
            <a:r>
              <a:rPr lang="ja-JP" altLang="en-US" sz="1591" b="1">
                <a:latin typeface="+mn-ea"/>
              </a:rPr>
              <a:t>②　戦争中の生活や人々の願いを知る</a:t>
            </a:r>
            <a:endParaRPr lang="en-US" altLang="ja-JP" sz="1591" b="1">
              <a:latin typeface="+mn-ea"/>
            </a:endParaRPr>
          </a:p>
        </p:txBody>
      </p:sp>
      <p:sp>
        <p:nvSpPr>
          <p:cNvPr id="76" name="円形吹き出し 28">
            <a:extLst>
              <a:ext uri="{FF2B5EF4-FFF2-40B4-BE49-F238E27FC236}">
                <a16:creationId xmlns:a16="http://schemas.microsoft.com/office/drawing/2014/main" id="{0ADCE918-5FA4-4B41-8FA4-42ABC25AA333}"/>
              </a:ext>
            </a:extLst>
          </p:cNvPr>
          <p:cNvSpPr/>
          <p:nvPr/>
        </p:nvSpPr>
        <p:spPr>
          <a:xfrm>
            <a:off x="4340570" y="4195062"/>
            <a:ext cx="2411925" cy="1165093"/>
          </a:xfrm>
          <a:prstGeom prst="wedgeEllipseCallout">
            <a:avLst>
              <a:gd name="adj1" fmla="val 74664"/>
              <a:gd name="adj2" fmla="val -1484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591" b="1">
                <a:latin typeface="+mn-ea"/>
              </a:rPr>
              <a:t>③　将来の夢について考え、</a:t>
            </a:r>
            <a:endParaRPr lang="en-US" altLang="ja-JP" sz="1591" b="1">
              <a:latin typeface="+mn-ea"/>
            </a:endParaRPr>
          </a:p>
          <a:p>
            <a:pPr>
              <a:lnSpc>
                <a:spcPts val="1364"/>
              </a:lnSpc>
            </a:pPr>
            <a:r>
              <a:rPr lang="ja-JP" altLang="en-US" sz="1591" b="1">
                <a:latin typeface="+mn-ea"/>
              </a:rPr>
              <a:t>自分を見つめる</a:t>
            </a:r>
            <a:endParaRPr lang="en-US" altLang="ja-JP" sz="1591" b="1">
              <a:latin typeface="+mn-ea"/>
            </a:endParaRPr>
          </a:p>
        </p:txBody>
      </p:sp>
      <p:sp>
        <p:nvSpPr>
          <p:cNvPr id="77" name="円形吹き出し 29">
            <a:extLst>
              <a:ext uri="{FF2B5EF4-FFF2-40B4-BE49-F238E27FC236}">
                <a16:creationId xmlns:a16="http://schemas.microsoft.com/office/drawing/2014/main" id="{4AC1AAAA-5B09-484C-9CAC-BD7AE12F31F0}"/>
              </a:ext>
            </a:extLst>
          </p:cNvPr>
          <p:cNvSpPr/>
          <p:nvPr/>
        </p:nvSpPr>
        <p:spPr>
          <a:xfrm>
            <a:off x="4619457" y="5493618"/>
            <a:ext cx="2922995" cy="1006381"/>
          </a:xfrm>
          <a:prstGeom prst="wedgeEllipseCallout">
            <a:avLst>
              <a:gd name="adj1" fmla="val 47518"/>
              <a:gd name="adj2" fmla="val -10728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591"/>
              </a:lnSpc>
            </a:pPr>
            <a:r>
              <a:rPr lang="ja-JP" altLang="en-US" sz="1591" b="1" dirty="0">
                <a:latin typeface="+mn-ea"/>
              </a:rPr>
              <a:t>⑥　自分がなりたい職業を選び、実現への道筋を調べる</a:t>
            </a:r>
            <a:endParaRPr lang="en-US" altLang="ja-JP" sz="1591" b="1" dirty="0">
              <a:latin typeface="+mn-ea"/>
            </a:endParaRPr>
          </a:p>
        </p:txBody>
      </p:sp>
      <p:sp>
        <p:nvSpPr>
          <p:cNvPr id="78" name="円形吹き出し 31">
            <a:extLst>
              <a:ext uri="{FF2B5EF4-FFF2-40B4-BE49-F238E27FC236}">
                <a16:creationId xmlns:a16="http://schemas.microsoft.com/office/drawing/2014/main" id="{60C9646B-A2A3-456F-A326-31C981DE47A1}"/>
              </a:ext>
            </a:extLst>
          </p:cNvPr>
          <p:cNvSpPr/>
          <p:nvPr/>
        </p:nvSpPr>
        <p:spPr>
          <a:xfrm>
            <a:off x="8840489" y="5993198"/>
            <a:ext cx="2438916" cy="912599"/>
          </a:xfrm>
          <a:prstGeom prst="wedgeEllipseCallout">
            <a:avLst>
              <a:gd name="adj1" fmla="val -37344"/>
              <a:gd name="adj2" fmla="val -5473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591"/>
              </a:lnSpc>
            </a:pPr>
            <a:r>
              <a:rPr lang="ja-JP" altLang="en-US" sz="1591" b="1" dirty="0">
                <a:latin typeface="+mn-ea"/>
              </a:rPr>
              <a:t>⑦　調べたことを地域・保護者に発表する</a:t>
            </a:r>
            <a:endParaRPr lang="en-US" altLang="ja-JP" sz="1591" b="1" dirty="0">
              <a:latin typeface="+mn-ea"/>
            </a:endParaRPr>
          </a:p>
        </p:txBody>
      </p:sp>
      <p:sp>
        <p:nvSpPr>
          <p:cNvPr id="79" name="円形吹き出し 32">
            <a:extLst>
              <a:ext uri="{FF2B5EF4-FFF2-40B4-BE49-F238E27FC236}">
                <a16:creationId xmlns:a16="http://schemas.microsoft.com/office/drawing/2014/main" id="{B54B538D-1C17-47BD-9AAB-47C80D364FA0}"/>
              </a:ext>
            </a:extLst>
          </p:cNvPr>
          <p:cNvSpPr/>
          <p:nvPr/>
        </p:nvSpPr>
        <p:spPr>
          <a:xfrm>
            <a:off x="4591842" y="6608213"/>
            <a:ext cx="2420364" cy="988345"/>
          </a:xfrm>
          <a:prstGeom prst="wedgeEllipseCallout">
            <a:avLst>
              <a:gd name="adj1" fmla="val 62855"/>
              <a:gd name="adj2" fmla="val -70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477"/>
              </a:lnSpc>
            </a:pPr>
            <a:r>
              <a:rPr lang="ja-JP" altLang="en-US" sz="1591" b="1" dirty="0">
                <a:latin typeface="+mn-ea"/>
              </a:rPr>
              <a:t>④　将来の自分の姿を想像し、立体作品を作る</a:t>
            </a:r>
            <a:endParaRPr lang="en-US" altLang="ja-JP" sz="1591" b="1" dirty="0">
              <a:latin typeface="+mn-ea"/>
            </a:endParaRPr>
          </a:p>
          <a:p>
            <a:pPr>
              <a:lnSpc>
                <a:spcPts val="1477"/>
              </a:lnSpc>
            </a:pPr>
            <a:endParaRPr lang="en-US" altLang="ja-JP" sz="1591" b="1" dirty="0">
              <a:latin typeface="+mn-ea"/>
            </a:endParaRPr>
          </a:p>
          <a:p>
            <a:pPr>
              <a:lnSpc>
                <a:spcPts val="1477"/>
              </a:lnSpc>
            </a:pPr>
            <a:endParaRPr lang="en-US" altLang="ja-JP" sz="1591" b="1" dirty="0">
              <a:latin typeface="+mn-ea"/>
            </a:endParaRPr>
          </a:p>
        </p:txBody>
      </p:sp>
      <p:sp>
        <p:nvSpPr>
          <p:cNvPr id="81" name="テキスト ボックス 58">
            <a:extLst>
              <a:ext uri="{FF2B5EF4-FFF2-40B4-BE49-F238E27FC236}">
                <a16:creationId xmlns:a16="http://schemas.microsoft.com/office/drawing/2014/main" id="{02E215E8-0DFB-4F65-8725-94513ED33A0B}"/>
              </a:ext>
            </a:extLst>
          </p:cNvPr>
          <p:cNvSpPr txBox="1"/>
          <p:nvPr/>
        </p:nvSpPr>
        <p:spPr>
          <a:xfrm>
            <a:off x="7300774" y="3372642"/>
            <a:ext cx="1619588" cy="616815"/>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1038871">
              <a:defRPr/>
            </a:pPr>
            <a:r>
              <a:rPr lang="ja-JP" altLang="en-US" sz="1591" b="1" dirty="0"/>
              <a:t>新しい日本、平和な日本へ</a:t>
            </a:r>
            <a:endParaRPr lang="en-US" altLang="ja-JP" sz="1591" b="1" dirty="0"/>
          </a:p>
        </p:txBody>
      </p:sp>
      <p:sp>
        <p:nvSpPr>
          <p:cNvPr id="80" name="円形吹き出し 35">
            <a:extLst>
              <a:ext uri="{FF2B5EF4-FFF2-40B4-BE49-F238E27FC236}">
                <a16:creationId xmlns:a16="http://schemas.microsoft.com/office/drawing/2014/main" id="{EC79716B-7669-4218-89B2-B48E66077CB8}"/>
              </a:ext>
            </a:extLst>
          </p:cNvPr>
          <p:cNvSpPr/>
          <p:nvPr/>
        </p:nvSpPr>
        <p:spPr>
          <a:xfrm>
            <a:off x="9016162" y="2856827"/>
            <a:ext cx="2456436" cy="1291340"/>
          </a:xfrm>
          <a:prstGeom prst="wedgeEllipseCallout">
            <a:avLst>
              <a:gd name="adj1" fmla="val 4905"/>
              <a:gd name="adj2" fmla="val 60489"/>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591" b="1" dirty="0">
                <a:latin typeface="+mn-ea"/>
              </a:rPr>
              <a:t>⑧　世界の現状を見つめ自分の生き方・学び方について考える</a:t>
            </a:r>
            <a:endParaRPr lang="en-US" altLang="ja-JP" sz="1591" b="1" dirty="0">
              <a:latin typeface="+mn-ea"/>
            </a:endParaRPr>
          </a:p>
        </p:txBody>
      </p:sp>
      <p:sp>
        <p:nvSpPr>
          <p:cNvPr id="82" name="テキスト ボックス 20">
            <a:extLst>
              <a:ext uri="{FF2B5EF4-FFF2-40B4-BE49-F238E27FC236}">
                <a16:creationId xmlns:a16="http://schemas.microsoft.com/office/drawing/2014/main" id="{239A98E4-3991-4501-81C5-2C8C313FE2EC}"/>
              </a:ext>
            </a:extLst>
          </p:cNvPr>
          <p:cNvSpPr txBox="1"/>
          <p:nvPr/>
        </p:nvSpPr>
        <p:spPr>
          <a:xfrm>
            <a:off x="5342118" y="1608769"/>
            <a:ext cx="1738623" cy="743063"/>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17" b="1" dirty="0"/>
              <a:t>未来がよりよくあるために</a:t>
            </a:r>
          </a:p>
        </p:txBody>
      </p:sp>
      <p:sp>
        <p:nvSpPr>
          <p:cNvPr id="87" name="正方形/長方形 86">
            <a:extLst>
              <a:ext uri="{FF2B5EF4-FFF2-40B4-BE49-F238E27FC236}">
                <a16:creationId xmlns:a16="http://schemas.microsoft.com/office/drawing/2014/main" id="{5B87A3CB-D690-4EE1-9466-6AB63C3323B5}"/>
              </a:ext>
            </a:extLst>
          </p:cNvPr>
          <p:cNvSpPr/>
          <p:nvPr/>
        </p:nvSpPr>
        <p:spPr>
          <a:xfrm>
            <a:off x="791613" y="523340"/>
            <a:ext cx="10680985" cy="523220"/>
          </a:xfrm>
          <a:prstGeom prst="rect">
            <a:avLst/>
          </a:prstGeom>
        </p:spPr>
        <p:txBody>
          <a:bodyPr wrap="square">
            <a:spAutoFit/>
          </a:bodyPr>
          <a:lstStyle/>
          <a:p>
            <a:r>
              <a:rPr lang="ja-JP" altLang="en-US" sz="2339" b="1" dirty="0">
                <a:solidFill>
                  <a:srgbClr val="000000"/>
                </a:solidFill>
                <a:latin typeface="ＭＳ Ｐゴシック" panose="020B0600070205080204" pitchFamily="50" charset="-128"/>
              </a:rPr>
              <a:t>第６学年　「未来にはばたけ」</a:t>
            </a:r>
            <a:r>
              <a:rPr lang="ja-JP" altLang="en-US" sz="2800" b="1" dirty="0">
                <a:solidFill>
                  <a:srgbClr val="000000"/>
                </a:solidFill>
                <a:highlight>
                  <a:srgbClr val="FFFF00"/>
                </a:highlight>
                <a:latin typeface="AR丸ゴシック体E" panose="020F0909000000000000" pitchFamily="49" charset="-128"/>
                <a:ea typeface="AR丸ゴシック体E" panose="020F0909000000000000" pitchFamily="49" charset="-128"/>
              </a:rPr>
              <a:t>ＥＳＤカレンダー</a:t>
            </a:r>
            <a:r>
              <a:rPr lang="ja-JP" altLang="en-US" sz="2800" dirty="0"/>
              <a:t>　　　</a:t>
            </a:r>
            <a:r>
              <a:rPr lang="ja-JP" altLang="en-US" sz="1817" b="1" dirty="0">
                <a:solidFill>
                  <a:srgbClr val="000000"/>
                </a:solidFill>
                <a:latin typeface="ＭＳ Ｐゴシック" panose="020B0600070205080204" pitchFamily="50" charset="-128"/>
              </a:rPr>
              <a:t>江東区立八名川小学校</a:t>
            </a:r>
            <a:r>
              <a:rPr lang="ja-JP" altLang="en-US" sz="2339" dirty="0"/>
              <a:t> </a:t>
            </a:r>
          </a:p>
        </p:txBody>
      </p:sp>
      <p:pic>
        <p:nvPicPr>
          <p:cNvPr id="2" name="02 ＰＰＡＰ（ペンパイナッポーアッポーペン）">
            <a:hlinkClick r:id="" action="ppaction://media"/>
            <a:extLst>
              <a:ext uri="{FF2B5EF4-FFF2-40B4-BE49-F238E27FC236}">
                <a16:creationId xmlns:a16="http://schemas.microsoft.com/office/drawing/2014/main" id="{1F21844A-6EDA-4ADC-A22B-B9A2DED446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72923" y="7904851"/>
            <a:ext cx="461708" cy="461708"/>
          </a:xfrm>
          <a:prstGeom prst="rect">
            <a:avLst/>
          </a:prstGeom>
        </p:spPr>
      </p:pic>
      <p:pic>
        <p:nvPicPr>
          <p:cNvPr id="4" name="図 3">
            <a:extLst>
              <a:ext uri="{FF2B5EF4-FFF2-40B4-BE49-F238E27FC236}">
                <a16:creationId xmlns:a16="http://schemas.microsoft.com/office/drawing/2014/main" id="{4B598820-0911-4DEF-9960-D84A65211F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0982"/>
          <a:stretch/>
        </p:blipFill>
        <p:spPr>
          <a:xfrm>
            <a:off x="1471411" y="4786628"/>
            <a:ext cx="3148045" cy="2752217"/>
          </a:xfrm>
          <a:prstGeom prst="rect">
            <a:avLst/>
          </a:prstGeom>
        </p:spPr>
      </p:pic>
      <p:pic>
        <p:nvPicPr>
          <p:cNvPr id="36" name="図 35">
            <a:extLst>
              <a:ext uri="{FF2B5EF4-FFF2-40B4-BE49-F238E27FC236}">
                <a16:creationId xmlns:a16="http://schemas.microsoft.com/office/drawing/2014/main" id="{9AFA319A-B5CB-4ADB-8551-82DEE9A83644}"/>
              </a:ext>
            </a:extLst>
          </p:cNvPr>
          <p:cNvPicPr>
            <a:picLocks noChangeAspect="1"/>
          </p:cNvPicPr>
          <p:nvPr/>
        </p:nvPicPr>
        <p:blipFill rotWithShape="1">
          <a:blip r:embed="rId8">
            <a:extLst>
              <a:ext uri="{28A0092B-C50C-407E-A947-70E740481C1C}">
                <a14:useLocalDpi xmlns:a14="http://schemas.microsoft.com/office/drawing/2010/main" val="0"/>
              </a:ext>
            </a:extLst>
          </a:blip>
          <a:srcRect l="37458" t="37400" r="59634" b="18500"/>
          <a:stretch/>
        </p:blipFill>
        <p:spPr>
          <a:xfrm>
            <a:off x="7546825" y="4891747"/>
            <a:ext cx="205727" cy="2160136"/>
          </a:xfrm>
          <a:prstGeom prst="rect">
            <a:avLst/>
          </a:prstGeom>
        </p:spPr>
      </p:pic>
      <p:sp>
        <p:nvSpPr>
          <p:cNvPr id="69" name="テキスト ボックス 68">
            <a:extLst>
              <a:ext uri="{FF2B5EF4-FFF2-40B4-BE49-F238E27FC236}">
                <a16:creationId xmlns:a16="http://schemas.microsoft.com/office/drawing/2014/main" id="{59385FFA-CE01-46E9-901C-8F96DCB4EF73}"/>
              </a:ext>
            </a:extLst>
          </p:cNvPr>
          <p:cNvSpPr txBox="1"/>
          <p:nvPr/>
        </p:nvSpPr>
        <p:spPr>
          <a:xfrm>
            <a:off x="7275525" y="4256381"/>
            <a:ext cx="1742231" cy="703384"/>
          </a:xfrm>
          <a:prstGeom prst="rect">
            <a:avLst/>
          </a:prstGeom>
          <a:solidFill>
            <a:srgbClr val="FCC8F5"/>
          </a:solidFill>
          <a:ln w="2857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17" b="1" dirty="0">
                <a:latin typeface="AR P悠々ゴシック体E" panose="040B0900000000000000" pitchFamily="50" charset="-128"/>
                <a:ea typeface="AR P悠々ゴシック体E" panose="040B0900000000000000" pitchFamily="50" charset="-128"/>
              </a:rPr>
              <a:t>未来に</a:t>
            </a:r>
            <a:endParaRPr lang="en-US" altLang="ja-JP" sz="1817" b="1" dirty="0">
              <a:latin typeface="AR P悠々ゴシック体E" panose="040B0900000000000000" pitchFamily="50" charset="-128"/>
              <a:ea typeface="AR P悠々ゴシック体E" panose="040B0900000000000000" pitchFamily="50" charset="-128"/>
            </a:endParaRPr>
          </a:p>
          <a:p>
            <a:pPr algn="ctr"/>
            <a:r>
              <a:rPr lang="ja-JP" altLang="en-US" sz="1817" b="1" dirty="0">
                <a:latin typeface="AR P悠々ゴシック体E" panose="040B0900000000000000" pitchFamily="50" charset="-128"/>
                <a:ea typeface="AR P悠々ゴシック体E" panose="040B0900000000000000" pitchFamily="50" charset="-128"/>
              </a:rPr>
              <a:t>はばたけ！</a:t>
            </a:r>
          </a:p>
        </p:txBody>
      </p:sp>
      <p:sp>
        <p:nvSpPr>
          <p:cNvPr id="68" name="テキスト ボックス 85">
            <a:extLst>
              <a:ext uri="{FF2B5EF4-FFF2-40B4-BE49-F238E27FC236}">
                <a16:creationId xmlns:a16="http://schemas.microsoft.com/office/drawing/2014/main" id="{43E4AADF-CD5E-4450-B3EA-0C59AE6BCA79}"/>
              </a:ext>
            </a:extLst>
          </p:cNvPr>
          <p:cNvSpPr txBox="1"/>
          <p:nvPr/>
        </p:nvSpPr>
        <p:spPr>
          <a:xfrm>
            <a:off x="7221417" y="6846282"/>
            <a:ext cx="1698944" cy="378745"/>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591" b="1" dirty="0"/>
              <a:t>１２年後の私</a:t>
            </a:r>
          </a:p>
        </p:txBody>
      </p:sp>
      <p:sp>
        <p:nvSpPr>
          <p:cNvPr id="3" name="楕円 2">
            <a:extLst>
              <a:ext uri="{FF2B5EF4-FFF2-40B4-BE49-F238E27FC236}">
                <a16:creationId xmlns:a16="http://schemas.microsoft.com/office/drawing/2014/main" id="{8D4503DD-666A-4D9B-ACE1-4E84D811E94A}"/>
              </a:ext>
            </a:extLst>
          </p:cNvPr>
          <p:cNvSpPr/>
          <p:nvPr/>
        </p:nvSpPr>
        <p:spPr>
          <a:xfrm>
            <a:off x="2994117" y="7657105"/>
            <a:ext cx="6608443" cy="98834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a:p>
        </p:txBody>
      </p:sp>
      <p:sp>
        <p:nvSpPr>
          <p:cNvPr id="6" name="テキスト ボックス 5">
            <a:extLst>
              <a:ext uri="{FF2B5EF4-FFF2-40B4-BE49-F238E27FC236}">
                <a16:creationId xmlns:a16="http://schemas.microsoft.com/office/drawing/2014/main" id="{631CABD3-5DB7-4D05-8F3D-FFB17168FDF4}"/>
              </a:ext>
            </a:extLst>
          </p:cNvPr>
          <p:cNvSpPr txBox="1"/>
          <p:nvPr/>
        </p:nvSpPr>
        <p:spPr>
          <a:xfrm>
            <a:off x="2289185" y="5146665"/>
            <a:ext cx="1767168" cy="1910651"/>
          </a:xfrm>
          <a:prstGeom prst="rect">
            <a:avLst/>
          </a:prstGeom>
          <a:noFill/>
        </p:spPr>
        <p:txBody>
          <a:bodyPr wrap="square" rtlCol="0">
            <a:spAutoFit/>
          </a:bodyPr>
          <a:lstStyle/>
          <a:p>
            <a:r>
              <a:rPr lang="ja-JP" altLang="en-US" sz="11816" dirty="0">
                <a:solidFill>
                  <a:srgbClr val="FF0000"/>
                </a:solidFill>
                <a:latin typeface="HG創英角ﾎﾟｯﾌﾟ体" panose="040B0A09000000000000" pitchFamily="49" charset="-128"/>
                <a:ea typeface="HG創英角ﾎﾟｯﾌﾟ体" panose="040B0A09000000000000" pitchFamily="49" charset="-128"/>
              </a:rPr>
              <a:t>？</a:t>
            </a:r>
          </a:p>
        </p:txBody>
      </p:sp>
      <p:sp>
        <p:nvSpPr>
          <p:cNvPr id="35" name="正方形/長方形 34">
            <a:extLst>
              <a:ext uri="{FF2B5EF4-FFF2-40B4-BE49-F238E27FC236}">
                <a16:creationId xmlns:a16="http://schemas.microsoft.com/office/drawing/2014/main" id="{37491373-C04E-4781-BEF4-3C498FA5CAC9}"/>
              </a:ext>
            </a:extLst>
          </p:cNvPr>
          <p:cNvSpPr/>
          <p:nvPr/>
        </p:nvSpPr>
        <p:spPr>
          <a:xfrm>
            <a:off x="1471411" y="4795129"/>
            <a:ext cx="3211547" cy="27522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181" dirty="0">
                <a:solidFill>
                  <a:sysClr val="windowText" lastClr="000000"/>
                </a:solidFill>
                <a:latin typeface="HGS創英角ﾎﾟｯﾌﾟ体" panose="040B0A00000000000000" pitchFamily="50" charset="-128"/>
                <a:ea typeface="HGS創英角ﾎﾟｯﾌﾟ体" panose="040B0A00000000000000" pitchFamily="50" charset="-128"/>
              </a:rPr>
              <a:t>カリキュラム・</a:t>
            </a:r>
            <a:endParaRPr lang="en-US" altLang="ja-JP" sz="3181"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3181" dirty="0">
                <a:solidFill>
                  <a:sysClr val="windowText" lastClr="000000"/>
                </a:solidFill>
                <a:latin typeface="HGS創英角ﾎﾟｯﾌﾟ体" panose="040B0A00000000000000" pitchFamily="50" charset="-128"/>
                <a:ea typeface="HGS創英角ﾎﾟｯﾌﾟ体" panose="040B0A00000000000000" pitchFamily="50" charset="-128"/>
              </a:rPr>
              <a:t>マネジメント</a:t>
            </a:r>
            <a:endParaRPr lang="en-US" altLang="ja-JP" sz="3181"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endParaRPr lang="en-US" altLang="ja-JP" sz="908"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272" dirty="0">
                <a:solidFill>
                  <a:sysClr val="windowText" lastClr="000000"/>
                </a:solidFill>
                <a:latin typeface="HGS創英角ﾎﾟｯﾌﾟ体" panose="040B0A00000000000000" pitchFamily="50" charset="-128"/>
                <a:ea typeface="HGS創英角ﾎﾟｯﾌﾟ体" panose="040B0A00000000000000" pitchFamily="50" charset="-128"/>
              </a:rPr>
              <a:t>従来の教科分断的な</a:t>
            </a:r>
            <a:endParaRPr lang="en-US" altLang="ja-JP" sz="2272"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272" dirty="0">
                <a:solidFill>
                  <a:sysClr val="windowText" lastClr="000000"/>
                </a:solidFill>
                <a:latin typeface="HGS創英角ﾎﾟｯﾌﾟ体" panose="040B0A00000000000000" pitchFamily="50" charset="-128"/>
                <a:ea typeface="HGS創英角ﾎﾟｯﾌﾟ体" panose="040B0A00000000000000" pitchFamily="50" charset="-128"/>
              </a:rPr>
              <a:t>発想から、教科横断</a:t>
            </a:r>
            <a:endParaRPr lang="en-US" altLang="ja-JP" sz="2272"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272" dirty="0">
                <a:solidFill>
                  <a:sysClr val="windowText" lastClr="000000"/>
                </a:solidFill>
                <a:latin typeface="HGS創英角ﾎﾟｯﾌﾟ体" panose="040B0A00000000000000" pitchFamily="50" charset="-128"/>
                <a:ea typeface="HGS創英角ﾎﾟｯﾌﾟ体" panose="040B0A00000000000000" pitchFamily="50" charset="-128"/>
              </a:rPr>
              <a:t>的な発想への飛躍が</a:t>
            </a:r>
            <a:endParaRPr lang="en-US" altLang="ja-JP" sz="2272"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272" dirty="0">
                <a:solidFill>
                  <a:sysClr val="windowText" lastClr="000000"/>
                </a:solidFill>
                <a:latin typeface="HGS創英角ﾎﾟｯﾌﾟ体" panose="040B0A00000000000000" pitchFamily="50" charset="-128"/>
                <a:ea typeface="HGS創英角ﾎﾟｯﾌﾟ体" panose="040B0A00000000000000" pitchFamily="50" charset="-128"/>
              </a:rPr>
              <a:t>必要！</a:t>
            </a:r>
          </a:p>
        </p:txBody>
      </p:sp>
      <p:cxnSp>
        <p:nvCxnSpPr>
          <p:cNvPr id="40" name="直線コネクタ 39">
            <a:extLst>
              <a:ext uri="{FF2B5EF4-FFF2-40B4-BE49-F238E27FC236}">
                <a16:creationId xmlns:a16="http://schemas.microsoft.com/office/drawing/2014/main" id="{AE9B33CF-B554-4FFD-96D2-077C3E550A49}"/>
              </a:ext>
            </a:extLst>
          </p:cNvPr>
          <p:cNvCxnSpPr>
            <a:cxnSpLocks/>
          </p:cNvCxnSpPr>
          <p:nvPr/>
        </p:nvCxnSpPr>
        <p:spPr>
          <a:xfrm flipV="1">
            <a:off x="9792718" y="5682414"/>
            <a:ext cx="544903" cy="1212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テキスト ボックス 1">
            <a:extLst>
              <a:ext uri="{FF2B5EF4-FFF2-40B4-BE49-F238E27FC236}">
                <a16:creationId xmlns:a16="http://schemas.microsoft.com/office/drawing/2014/main" id="{D0086B43-2AC9-4C96-9DF8-B072284A007E}"/>
              </a:ext>
            </a:extLst>
          </p:cNvPr>
          <p:cNvSpPr txBox="1"/>
          <p:nvPr/>
        </p:nvSpPr>
        <p:spPr>
          <a:xfrm>
            <a:off x="10097928" y="5458252"/>
            <a:ext cx="1069141" cy="479744"/>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17" b="1">
                <a:latin typeface="HGS創英角ﾎﾟｯﾌﾟ体" panose="040B0A00000000000000" pitchFamily="50" charset="-128"/>
                <a:ea typeface="HGS創英角ﾎﾟｯﾌﾟ体" panose="040B0A00000000000000" pitchFamily="50" charset="-128"/>
              </a:rPr>
              <a:t>卒業式</a:t>
            </a:r>
            <a:endParaRPr lang="ja-JP" altLang="en-US" sz="1817" b="1" dirty="0">
              <a:latin typeface="HGS創英角ﾎﾟｯﾌﾟ体" panose="040B0A00000000000000" pitchFamily="50" charset="-128"/>
              <a:ea typeface="HGS創英角ﾎﾟｯﾌﾟ体" panose="040B0A00000000000000" pitchFamily="50" charset="-128"/>
            </a:endParaRPr>
          </a:p>
        </p:txBody>
      </p:sp>
      <p:sp>
        <p:nvSpPr>
          <p:cNvPr id="67" name="テキスト ボックス 41">
            <a:extLst>
              <a:ext uri="{FF2B5EF4-FFF2-40B4-BE49-F238E27FC236}">
                <a16:creationId xmlns:a16="http://schemas.microsoft.com/office/drawing/2014/main" id="{DAADB550-C0D3-4146-88C9-376B9E40AD23}"/>
              </a:ext>
            </a:extLst>
          </p:cNvPr>
          <p:cNvSpPr txBox="1"/>
          <p:nvPr/>
        </p:nvSpPr>
        <p:spPr>
          <a:xfrm>
            <a:off x="5455743" y="3332963"/>
            <a:ext cx="1729604" cy="706992"/>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1038871">
              <a:defRPr/>
            </a:pPr>
            <a:r>
              <a:rPr lang="ja-JP" altLang="en-US" sz="1591" b="1" dirty="0"/>
              <a:t>長く続いた戦争と人々の暮らし</a:t>
            </a:r>
          </a:p>
        </p:txBody>
      </p:sp>
    </p:spTree>
    <p:extLst>
      <p:ext uri="{BB962C8B-B14F-4D97-AF65-F5344CB8AC3E}">
        <p14:creationId xmlns:p14="http://schemas.microsoft.com/office/powerpoint/2010/main" val="228996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9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fade">
                                      <p:cBhvr>
                                        <p:cTn id="11" dur="1000"/>
                                        <p:tgtEl>
                                          <p:spTgt spid="82"/>
                                        </p:tgtEl>
                                      </p:cBhvr>
                                    </p:animEffect>
                                    <p:anim calcmode="lin" valueType="num">
                                      <p:cBhvr>
                                        <p:cTn id="12" dur="1000" fill="hold"/>
                                        <p:tgtEl>
                                          <p:spTgt spid="82"/>
                                        </p:tgtEl>
                                        <p:attrNameLst>
                                          <p:attrName>ppt_x</p:attrName>
                                        </p:attrNameLst>
                                      </p:cBhvr>
                                      <p:tavLst>
                                        <p:tav tm="0">
                                          <p:val>
                                            <p:strVal val="#ppt_x"/>
                                          </p:val>
                                        </p:tav>
                                        <p:tav tm="100000">
                                          <p:val>
                                            <p:strVal val="#ppt_x"/>
                                          </p:val>
                                        </p:tav>
                                      </p:tavLst>
                                    </p:anim>
                                    <p:anim calcmode="lin" valueType="num">
                                      <p:cBhvr>
                                        <p:cTn id="13" dur="1000" fill="hold"/>
                                        <p:tgtEl>
                                          <p:spTgt spid="82"/>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1000"/>
                                        <p:tgtEl>
                                          <p:spTgt spid="73"/>
                                        </p:tgtEl>
                                      </p:cBhvr>
                                    </p:animEffect>
                                    <p:anim calcmode="lin" valueType="num">
                                      <p:cBhvr>
                                        <p:cTn id="17" dur="1000" fill="hold"/>
                                        <p:tgtEl>
                                          <p:spTgt spid="73"/>
                                        </p:tgtEl>
                                        <p:attrNameLst>
                                          <p:attrName>ppt_x</p:attrName>
                                        </p:attrNameLst>
                                      </p:cBhvr>
                                      <p:tavLst>
                                        <p:tav tm="0">
                                          <p:val>
                                            <p:strVal val="#ppt_x"/>
                                          </p:val>
                                        </p:tav>
                                        <p:tav tm="100000">
                                          <p:val>
                                            <p:strVal val="#ppt_x"/>
                                          </p:val>
                                        </p:tav>
                                      </p:tavLst>
                                    </p:anim>
                                    <p:anim calcmode="lin" valueType="num">
                                      <p:cBhvr>
                                        <p:cTn id="18" dur="1000" fill="hold"/>
                                        <p:tgtEl>
                                          <p:spTgt spid="7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par>
                          <p:cTn id="26" fill="hold">
                            <p:stCondLst>
                              <p:cond delay="2000"/>
                            </p:stCondLst>
                            <p:childTnLst>
                              <p:par>
                                <p:cTn id="27" presetID="31" presetClass="exit" presetSubtype="0" fill="hold" nodeType="afterEffect">
                                  <p:stCondLst>
                                    <p:cond delay="0"/>
                                  </p:stCondLst>
                                  <p:childTnLst>
                                    <p:anim calcmode="lin" valueType="num">
                                      <p:cBhvr>
                                        <p:cTn id="28" dur="1000"/>
                                        <p:tgtEl>
                                          <p:spTgt spid="4"/>
                                        </p:tgtEl>
                                        <p:attrNameLst>
                                          <p:attrName>ppt_w</p:attrName>
                                        </p:attrNameLst>
                                      </p:cBhvr>
                                      <p:tavLst>
                                        <p:tav tm="0">
                                          <p:val>
                                            <p:strVal val="ppt_w"/>
                                          </p:val>
                                        </p:tav>
                                        <p:tav tm="100000">
                                          <p:val>
                                            <p:fltVal val="0"/>
                                          </p:val>
                                        </p:tav>
                                      </p:tavLst>
                                    </p:anim>
                                    <p:anim calcmode="lin" valueType="num">
                                      <p:cBhvr>
                                        <p:cTn id="29" dur="1000"/>
                                        <p:tgtEl>
                                          <p:spTgt spid="4"/>
                                        </p:tgtEl>
                                        <p:attrNameLst>
                                          <p:attrName>ppt_h</p:attrName>
                                        </p:attrNameLst>
                                      </p:cBhvr>
                                      <p:tavLst>
                                        <p:tav tm="0">
                                          <p:val>
                                            <p:strVal val="ppt_h"/>
                                          </p:val>
                                        </p:tav>
                                        <p:tav tm="100000">
                                          <p:val>
                                            <p:fltVal val="0"/>
                                          </p:val>
                                        </p:tav>
                                      </p:tavLst>
                                    </p:anim>
                                    <p:anim calcmode="lin" valueType="num">
                                      <p:cBhvr>
                                        <p:cTn id="30" dur="1000"/>
                                        <p:tgtEl>
                                          <p:spTgt spid="4"/>
                                        </p:tgtEl>
                                        <p:attrNameLst>
                                          <p:attrName>style.rotation</p:attrName>
                                        </p:attrNameLst>
                                      </p:cBhvr>
                                      <p:tavLst>
                                        <p:tav tm="0">
                                          <p:val>
                                            <p:fltVal val="0"/>
                                          </p:val>
                                        </p:tav>
                                        <p:tav tm="100000">
                                          <p:val>
                                            <p:fltVal val="90"/>
                                          </p:val>
                                        </p:tav>
                                      </p:tavLst>
                                    </p:anim>
                                    <p:animEffect transition="out" filter="fade">
                                      <p:cBhvr>
                                        <p:cTn id="31" dur="1000"/>
                                        <p:tgtEl>
                                          <p:spTgt spid="4"/>
                                        </p:tgtEl>
                                      </p:cBhvr>
                                    </p:animEffect>
                                    <p:set>
                                      <p:cBhvr>
                                        <p:cTn id="32" dur="1" fill="hold">
                                          <p:stCondLst>
                                            <p:cond delay="999"/>
                                          </p:stCondLst>
                                        </p:cTn>
                                        <p:tgtEl>
                                          <p:spTgt spid="4"/>
                                        </p:tgtEl>
                                        <p:attrNameLst>
                                          <p:attrName>style.visibility</p:attrName>
                                        </p:attrNameLst>
                                      </p:cBhvr>
                                      <p:to>
                                        <p:strVal val="hidden"/>
                                      </p:to>
                                    </p:set>
                                  </p:childTnLst>
                                </p:cTn>
                              </p:par>
                            </p:childTnLst>
                          </p:cTn>
                        </p:par>
                        <p:par>
                          <p:cTn id="33" fill="hold">
                            <p:stCondLst>
                              <p:cond delay="3000"/>
                            </p:stCondLst>
                            <p:childTnLst>
                              <p:par>
                                <p:cTn id="34" presetID="2" presetClass="entr" presetSubtype="1" fill="hold" nodeType="after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additive="base">
                                        <p:cTn id="36" dur="500" fill="hold"/>
                                        <p:tgtEl>
                                          <p:spTgt spid="66"/>
                                        </p:tgtEl>
                                        <p:attrNameLst>
                                          <p:attrName>ppt_x</p:attrName>
                                        </p:attrNameLst>
                                      </p:cBhvr>
                                      <p:tavLst>
                                        <p:tav tm="0">
                                          <p:val>
                                            <p:strVal val="#ppt_x"/>
                                          </p:val>
                                        </p:tav>
                                        <p:tav tm="100000">
                                          <p:val>
                                            <p:strVal val="#ppt_x"/>
                                          </p:val>
                                        </p:tav>
                                      </p:tavLst>
                                    </p:anim>
                                    <p:anim calcmode="lin" valueType="num">
                                      <p:cBhvr additive="base">
                                        <p:cTn id="37" dur="500" fill="hold"/>
                                        <p:tgtEl>
                                          <p:spTgt spid="66"/>
                                        </p:tgtEl>
                                        <p:attrNameLst>
                                          <p:attrName>ppt_y</p:attrName>
                                        </p:attrNameLst>
                                      </p:cBhvr>
                                      <p:tavLst>
                                        <p:tav tm="0">
                                          <p:val>
                                            <p:strVal val="0-#ppt_h/2"/>
                                          </p:val>
                                        </p:tav>
                                        <p:tav tm="100000">
                                          <p:val>
                                            <p:strVal val="#ppt_y"/>
                                          </p:val>
                                        </p:tav>
                                      </p:tavLst>
                                    </p:anim>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1000"/>
                                        <p:tgtEl>
                                          <p:spTgt spid="67"/>
                                        </p:tgtEl>
                                      </p:cBhvr>
                                    </p:animEffect>
                                    <p:anim calcmode="lin" valueType="num">
                                      <p:cBhvr>
                                        <p:cTn id="42" dur="1000" fill="hold"/>
                                        <p:tgtEl>
                                          <p:spTgt spid="67"/>
                                        </p:tgtEl>
                                        <p:attrNameLst>
                                          <p:attrName>ppt_x</p:attrName>
                                        </p:attrNameLst>
                                      </p:cBhvr>
                                      <p:tavLst>
                                        <p:tav tm="0">
                                          <p:val>
                                            <p:strVal val="#ppt_x"/>
                                          </p:val>
                                        </p:tav>
                                        <p:tav tm="100000">
                                          <p:val>
                                            <p:strVal val="#ppt_x"/>
                                          </p:val>
                                        </p:tav>
                                      </p:tavLst>
                                    </p:anim>
                                    <p:anim calcmode="lin" valueType="num">
                                      <p:cBhvr>
                                        <p:cTn id="43" dur="1000" fill="hold"/>
                                        <p:tgtEl>
                                          <p:spTgt spid="67"/>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47" presetClass="entr" presetSubtype="0" fill="hold" grpId="0" nodeType="afterEffect">
                                  <p:stCondLst>
                                    <p:cond delay="100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1000"/>
                                        <p:tgtEl>
                                          <p:spTgt spid="75"/>
                                        </p:tgtEl>
                                      </p:cBhvr>
                                    </p:animEffect>
                                    <p:anim calcmode="lin" valueType="num">
                                      <p:cBhvr>
                                        <p:cTn id="48" dur="1000" fill="hold"/>
                                        <p:tgtEl>
                                          <p:spTgt spid="75"/>
                                        </p:tgtEl>
                                        <p:attrNameLst>
                                          <p:attrName>ppt_x</p:attrName>
                                        </p:attrNameLst>
                                      </p:cBhvr>
                                      <p:tavLst>
                                        <p:tav tm="0">
                                          <p:val>
                                            <p:strVal val="#ppt_x"/>
                                          </p:val>
                                        </p:tav>
                                        <p:tav tm="100000">
                                          <p:val>
                                            <p:strVal val="#ppt_x"/>
                                          </p:val>
                                        </p:tav>
                                      </p:tavLst>
                                    </p:anim>
                                    <p:anim calcmode="lin" valueType="num">
                                      <p:cBhvr>
                                        <p:cTn id="49" dur="1000" fill="hold"/>
                                        <p:tgtEl>
                                          <p:spTgt spid="75"/>
                                        </p:tgtEl>
                                        <p:attrNameLst>
                                          <p:attrName>ppt_y</p:attrName>
                                        </p:attrNameLst>
                                      </p:cBhvr>
                                      <p:tavLst>
                                        <p:tav tm="0">
                                          <p:val>
                                            <p:strVal val="#ppt_y-.1"/>
                                          </p:val>
                                        </p:tav>
                                        <p:tav tm="100000">
                                          <p:val>
                                            <p:strVal val="#ppt_y"/>
                                          </p:val>
                                        </p:tav>
                                      </p:tavLst>
                                    </p:anim>
                                  </p:childTnLst>
                                </p:cTn>
                              </p:par>
                            </p:childTnLst>
                          </p:cTn>
                        </p:par>
                        <p:par>
                          <p:cTn id="50" fill="hold">
                            <p:stCondLst>
                              <p:cond delay="6500"/>
                            </p:stCondLst>
                            <p:childTnLst>
                              <p:par>
                                <p:cTn id="51" presetID="2" presetClass="entr" presetSubtype="9" fill="hold" nodeType="afterEffect">
                                  <p:stCondLst>
                                    <p:cond delay="1000"/>
                                  </p:stCondLst>
                                  <p:childTnLst>
                                    <p:set>
                                      <p:cBhvr>
                                        <p:cTn id="52" dur="1" fill="hold">
                                          <p:stCondLst>
                                            <p:cond delay="0"/>
                                          </p:stCondLst>
                                        </p:cTn>
                                        <p:tgtEl>
                                          <p:spTgt spid="70"/>
                                        </p:tgtEl>
                                        <p:attrNameLst>
                                          <p:attrName>style.visibility</p:attrName>
                                        </p:attrNameLst>
                                      </p:cBhvr>
                                      <p:to>
                                        <p:strVal val="visible"/>
                                      </p:to>
                                    </p:set>
                                    <p:anim calcmode="lin" valueType="num">
                                      <p:cBhvr additive="base">
                                        <p:cTn id="53" dur="1000" fill="hold"/>
                                        <p:tgtEl>
                                          <p:spTgt spid="70"/>
                                        </p:tgtEl>
                                        <p:attrNameLst>
                                          <p:attrName>ppt_x</p:attrName>
                                        </p:attrNameLst>
                                      </p:cBhvr>
                                      <p:tavLst>
                                        <p:tav tm="0">
                                          <p:val>
                                            <p:strVal val="0-#ppt_w/2"/>
                                          </p:val>
                                        </p:tav>
                                        <p:tav tm="100000">
                                          <p:val>
                                            <p:strVal val="#ppt_x"/>
                                          </p:val>
                                        </p:tav>
                                      </p:tavLst>
                                    </p:anim>
                                    <p:anim calcmode="lin" valueType="num">
                                      <p:cBhvr additive="base">
                                        <p:cTn id="54" dur="1000" fill="hold"/>
                                        <p:tgtEl>
                                          <p:spTgt spid="70"/>
                                        </p:tgtEl>
                                        <p:attrNameLst>
                                          <p:attrName>ppt_y</p:attrName>
                                        </p:attrNameLst>
                                      </p:cBhvr>
                                      <p:tavLst>
                                        <p:tav tm="0">
                                          <p:val>
                                            <p:strVal val="0-#ppt_h/2"/>
                                          </p:val>
                                        </p:tav>
                                        <p:tav tm="100000">
                                          <p:val>
                                            <p:strVal val="#ppt_y"/>
                                          </p:val>
                                        </p:tav>
                                      </p:tavLst>
                                    </p:anim>
                                  </p:childTnLst>
                                </p:cTn>
                              </p:par>
                            </p:childTnLst>
                          </p:cTn>
                        </p:par>
                        <p:par>
                          <p:cTn id="55" fill="hold">
                            <p:stCondLst>
                              <p:cond delay="8500"/>
                            </p:stCondLst>
                            <p:childTnLst>
                              <p:par>
                                <p:cTn id="56" presetID="2" presetClass="entr" presetSubtype="2" fill="hold" grpId="0" nodeType="afterEffect">
                                  <p:stCondLst>
                                    <p:cond delay="1000"/>
                                  </p:stCondLst>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fill="hold"/>
                                        <p:tgtEl>
                                          <p:spTgt spid="69"/>
                                        </p:tgtEl>
                                        <p:attrNameLst>
                                          <p:attrName>ppt_x</p:attrName>
                                        </p:attrNameLst>
                                      </p:cBhvr>
                                      <p:tavLst>
                                        <p:tav tm="0">
                                          <p:val>
                                            <p:strVal val="1+#ppt_w/2"/>
                                          </p:val>
                                        </p:tav>
                                        <p:tav tm="100000">
                                          <p:val>
                                            <p:strVal val="#ppt_x"/>
                                          </p:val>
                                        </p:tav>
                                      </p:tavLst>
                                    </p:anim>
                                    <p:anim calcmode="lin" valueType="num">
                                      <p:cBhvr additive="base">
                                        <p:cTn id="59" dur="500" fill="hold"/>
                                        <p:tgtEl>
                                          <p:spTgt spid="69"/>
                                        </p:tgtEl>
                                        <p:attrNameLst>
                                          <p:attrName>ppt_y</p:attrName>
                                        </p:attrNameLst>
                                      </p:cBhvr>
                                      <p:tavLst>
                                        <p:tav tm="0">
                                          <p:val>
                                            <p:strVal val="#ppt_y"/>
                                          </p:val>
                                        </p:tav>
                                        <p:tav tm="100000">
                                          <p:val>
                                            <p:strVal val="#ppt_y"/>
                                          </p:val>
                                        </p:tav>
                                      </p:tavLst>
                                    </p:anim>
                                  </p:childTnLst>
                                </p:cTn>
                              </p:par>
                            </p:childTnLst>
                          </p:cTn>
                        </p:par>
                        <p:par>
                          <p:cTn id="60" fill="hold">
                            <p:stCondLst>
                              <p:cond delay="10000"/>
                            </p:stCondLst>
                            <p:childTnLst>
                              <p:par>
                                <p:cTn id="61" presetID="47" presetClass="entr" presetSubtype="0" fill="hold" grpId="0" nodeType="afterEffect">
                                  <p:stCondLst>
                                    <p:cond delay="1000"/>
                                  </p:stCondLst>
                                  <p:childTnLst>
                                    <p:set>
                                      <p:cBhvr>
                                        <p:cTn id="62" dur="1" fill="hold">
                                          <p:stCondLst>
                                            <p:cond delay="0"/>
                                          </p:stCondLst>
                                        </p:cTn>
                                        <p:tgtEl>
                                          <p:spTgt spid="76"/>
                                        </p:tgtEl>
                                        <p:attrNameLst>
                                          <p:attrName>style.visibility</p:attrName>
                                        </p:attrNameLst>
                                      </p:cBhvr>
                                      <p:to>
                                        <p:strVal val="visible"/>
                                      </p:to>
                                    </p:set>
                                    <p:animEffect transition="in" filter="fade">
                                      <p:cBhvr>
                                        <p:cTn id="63" dur="2000"/>
                                        <p:tgtEl>
                                          <p:spTgt spid="76"/>
                                        </p:tgtEl>
                                      </p:cBhvr>
                                    </p:animEffect>
                                    <p:anim calcmode="lin" valueType="num">
                                      <p:cBhvr>
                                        <p:cTn id="64" dur="2000" fill="hold"/>
                                        <p:tgtEl>
                                          <p:spTgt spid="76"/>
                                        </p:tgtEl>
                                        <p:attrNameLst>
                                          <p:attrName>ppt_x</p:attrName>
                                        </p:attrNameLst>
                                      </p:cBhvr>
                                      <p:tavLst>
                                        <p:tav tm="0">
                                          <p:val>
                                            <p:strVal val="#ppt_x"/>
                                          </p:val>
                                        </p:tav>
                                        <p:tav tm="100000">
                                          <p:val>
                                            <p:strVal val="#ppt_x"/>
                                          </p:val>
                                        </p:tav>
                                      </p:tavLst>
                                    </p:anim>
                                    <p:anim calcmode="lin" valueType="num">
                                      <p:cBhvr>
                                        <p:cTn id="65" dur="2000" fill="hold"/>
                                        <p:tgtEl>
                                          <p:spTgt spid="76"/>
                                        </p:tgtEl>
                                        <p:attrNameLst>
                                          <p:attrName>ppt_y</p:attrName>
                                        </p:attrNameLst>
                                      </p:cBhvr>
                                      <p:tavLst>
                                        <p:tav tm="0">
                                          <p:val>
                                            <p:strVal val="#ppt_y-.1"/>
                                          </p:val>
                                        </p:tav>
                                        <p:tav tm="100000">
                                          <p:val>
                                            <p:strVal val="#ppt_y"/>
                                          </p:val>
                                        </p:tav>
                                      </p:tavLst>
                                    </p:anim>
                                  </p:childTnLst>
                                </p:cTn>
                              </p:par>
                            </p:childTnLst>
                          </p:cTn>
                        </p:par>
                        <p:par>
                          <p:cTn id="66" fill="hold">
                            <p:stCondLst>
                              <p:cond delay="13000"/>
                            </p:stCondLst>
                            <p:childTnLst>
                              <p:par>
                                <p:cTn id="67" presetID="2" presetClass="entr" presetSubtype="1" fill="hold" nodeType="afterEffect">
                                  <p:stCondLst>
                                    <p:cond delay="0"/>
                                  </p:stCondLst>
                                  <p:childTnLst>
                                    <p:set>
                                      <p:cBhvr>
                                        <p:cTn id="68" dur="1" fill="hold">
                                          <p:stCondLst>
                                            <p:cond delay="0"/>
                                          </p:stCondLst>
                                        </p:cTn>
                                        <p:tgtEl>
                                          <p:spTgt spid="57"/>
                                        </p:tgtEl>
                                        <p:attrNameLst>
                                          <p:attrName>style.visibility</p:attrName>
                                        </p:attrNameLst>
                                      </p:cBhvr>
                                      <p:to>
                                        <p:strVal val="visible"/>
                                      </p:to>
                                    </p:set>
                                    <p:anim calcmode="lin" valueType="num">
                                      <p:cBhvr additive="base">
                                        <p:cTn id="69" dur="1000" fill="hold"/>
                                        <p:tgtEl>
                                          <p:spTgt spid="57"/>
                                        </p:tgtEl>
                                        <p:attrNameLst>
                                          <p:attrName>ppt_x</p:attrName>
                                        </p:attrNameLst>
                                      </p:cBhvr>
                                      <p:tavLst>
                                        <p:tav tm="0">
                                          <p:val>
                                            <p:strVal val="#ppt_x"/>
                                          </p:val>
                                        </p:tav>
                                        <p:tav tm="100000">
                                          <p:val>
                                            <p:strVal val="#ppt_x"/>
                                          </p:val>
                                        </p:tav>
                                      </p:tavLst>
                                    </p:anim>
                                    <p:anim calcmode="lin" valueType="num">
                                      <p:cBhvr additive="base">
                                        <p:cTn id="70" dur="1000" fill="hold"/>
                                        <p:tgtEl>
                                          <p:spTgt spid="57"/>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1000" fill="hold"/>
                                        <p:tgtEl>
                                          <p:spTgt spid="36"/>
                                        </p:tgtEl>
                                        <p:attrNameLst>
                                          <p:attrName>ppt_x</p:attrName>
                                        </p:attrNameLst>
                                      </p:cBhvr>
                                      <p:tavLst>
                                        <p:tav tm="0">
                                          <p:val>
                                            <p:strVal val="#ppt_x"/>
                                          </p:val>
                                        </p:tav>
                                        <p:tav tm="100000">
                                          <p:val>
                                            <p:strVal val="#ppt_x"/>
                                          </p:val>
                                        </p:tav>
                                      </p:tavLst>
                                    </p:anim>
                                    <p:anim calcmode="lin" valueType="num">
                                      <p:cBhvr additive="base">
                                        <p:cTn id="74" dur="1000" fill="hold"/>
                                        <p:tgtEl>
                                          <p:spTgt spid="36"/>
                                        </p:tgtEl>
                                        <p:attrNameLst>
                                          <p:attrName>ppt_y</p:attrName>
                                        </p:attrNameLst>
                                      </p:cBhvr>
                                      <p:tavLst>
                                        <p:tav tm="0">
                                          <p:val>
                                            <p:strVal val="0-#ppt_h/2"/>
                                          </p:val>
                                        </p:tav>
                                        <p:tav tm="100000">
                                          <p:val>
                                            <p:strVal val="#ppt_y"/>
                                          </p:val>
                                        </p:tav>
                                      </p:tavLst>
                                    </p:anim>
                                  </p:childTnLst>
                                </p:cTn>
                              </p:par>
                            </p:childTnLst>
                          </p:cTn>
                        </p:par>
                        <p:par>
                          <p:cTn id="75" fill="hold">
                            <p:stCondLst>
                              <p:cond delay="14000"/>
                            </p:stCondLst>
                            <p:childTnLst>
                              <p:par>
                                <p:cTn id="76" presetID="42" presetClass="entr" presetSubtype="0" fill="hold" grpId="0" nodeType="after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5000"/>
                            </p:stCondLst>
                            <p:childTnLst>
                              <p:par>
                                <p:cTn id="82" presetID="47" presetClass="entr" presetSubtype="0" fill="hold" grpId="0" nodeType="afterEffect">
                                  <p:stCondLst>
                                    <p:cond delay="1500"/>
                                  </p:stCondLst>
                                  <p:childTnLst>
                                    <p:set>
                                      <p:cBhvr>
                                        <p:cTn id="83" dur="1" fill="hold">
                                          <p:stCondLst>
                                            <p:cond delay="0"/>
                                          </p:stCondLst>
                                        </p:cTn>
                                        <p:tgtEl>
                                          <p:spTgt spid="79"/>
                                        </p:tgtEl>
                                        <p:attrNameLst>
                                          <p:attrName>style.visibility</p:attrName>
                                        </p:attrNameLst>
                                      </p:cBhvr>
                                      <p:to>
                                        <p:strVal val="visible"/>
                                      </p:to>
                                    </p:set>
                                    <p:animEffect transition="in" filter="fade">
                                      <p:cBhvr>
                                        <p:cTn id="84" dur="1000"/>
                                        <p:tgtEl>
                                          <p:spTgt spid="79"/>
                                        </p:tgtEl>
                                      </p:cBhvr>
                                    </p:animEffect>
                                    <p:anim calcmode="lin" valueType="num">
                                      <p:cBhvr>
                                        <p:cTn id="85" dur="1000" fill="hold"/>
                                        <p:tgtEl>
                                          <p:spTgt spid="79"/>
                                        </p:tgtEl>
                                        <p:attrNameLst>
                                          <p:attrName>ppt_x</p:attrName>
                                        </p:attrNameLst>
                                      </p:cBhvr>
                                      <p:tavLst>
                                        <p:tav tm="0">
                                          <p:val>
                                            <p:strVal val="#ppt_x"/>
                                          </p:val>
                                        </p:tav>
                                        <p:tav tm="100000">
                                          <p:val>
                                            <p:strVal val="#ppt_x"/>
                                          </p:val>
                                        </p:tav>
                                      </p:tavLst>
                                    </p:anim>
                                    <p:anim calcmode="lin" valueType="num">
                                      <p:cBhvr>
                                        <p:cTn id="86" dur="1000" fill="hold"/>
                                        <p:tgtEl>
                                          <p:spTgt spid="79"/>
                                        </p:tgtEl>
                                        <p:attrNameLst>
                                          <p:attrName>ppt_y</p:attrName>
                                        </p:attrNameLst>
                                      </p:cBhvr>
                                      <p:tavLst>
                                        <p:tav tm="0">
                                          <p:val>
                                            <p:strVal val="#ppt_y-.1"/>
                                          </p:val>
                                        </p:tav>
                                        <p:tav tm="100000">
                                          <p:val>
                                            <p:strVal val="#ppt_y"/>
                                          </p:val>
                                        </p:tav>
                                      </p:tavLst>
                                    </p:anim>
                                  </p:childTnLst>
                                </p:cTn>
                              </p:par>
                            </p:childTnLst>
                          </p:cTn>
                        </p:par>
                        <p:par>
                          <p:cTn id="87" fill="hold">
                            <p:stCondLst>
                              <p:cond delay="17500"/>
                            </p:stCondLst>
                            <p:childTnLst>
                              <p:par>
                                <p:cTn id="88" presetID="47" presetClass="entr" presetSubtype="0" fill="hold" nodeType="afterEffect">
                                  <p:stCondLst>
                                    <p:cond delay="1000"/>
                                  </p:stCondLst>
                                  <p:childTnLst>
                                    <p:set>
                                      <p:cBhvr>
                                        <p:cTn id="89" dur="1" fill="hold">
                                          <p:stCondLst>
                                            <p:cond delay="0"/>
                                          </p:stCondLst>
                                        </p:cTn>
                                        <p:tgtEl>
                                          <p:spTgt spid="72"/>
                                        </p:tgtEl>
                                        <p:attrNameLst>
                                          <p:attrName>style.visibility</p:attrName>
                                        </p:attrNameLst>
                                      </p:cBhvr>
                                      <p:to>
                                        <p:strVal val="visible"/>
                                      </p:to>
                                    </p:set>
                                    <p:animEffect transition="in" filter="fade">
                                      <p:cBhvr>
                                        <p:cTn id="90" dur="1000"/>
                                        <p:tgtEl>
                                          <p:spTgt spid="72"/>
                                        </p:tgtEl>
                                      </p:cBhvr>
                                    </p:animEffect>
                                    <p:anim calcmode="lin" valueType="num">
                                      <p:cBhvr>
                                        <p:cTn id="91" dur="1000" fill="hold"/>
                                        <p:tgtEl>
                                          <p:spTgt spid="72"/>
                                        </p:tgtEl>
                                        <p:attrNameLst>
                                          <p:attrName>ppt_x</p:attrName>
                                        </p:attrNameLst>
                                      </p:cBhvr>
                                      <p:tavLst>
                                        <p:tav tm="0">
                                          <p:val>
                                            <p:strVal val="#ppt_x"/>
                                          </p:val>
                                        </p:tav>
                                        <p:tav tm="100000">
                                          <p:val>
                                            <p:strVal val="#ppt_x"/>
                                          </p:val>
                                        </p:tav>
                                      </p:tavLst>
                                    </p:anim>
                                    <p:anim calcmode="lin" valueType="num">
                                      <p:cBhvr>
                                        <p:cTn id="92" dur="1000" fill="hold"/>
                                        <p:tgtEl>
                                          <p:spTgt spid="72"/>
                                        </p:tgtEl>
                                        <p:attrNameLst>
                                          <p:attrName>ppt_y</p:attrName>
                                        </p:attrNameLst>
                                      </p:cBhvr>
                                      <p:tavLst>
                                        <p:tav tm="0">
                                          <p:val>
                                            <p:strVal val="#ppt_y-.1"/>
                                          </p:val>
                                        </p:tav>
                                        <p:tav tm="100000">
                                          <p:val>
                                            <p:strVal val="#ppt_y"/>
                                          </p:val>
                                        </p:tav>
                                      </p:tavLst>
                                    </p:anim>
                                  </p:childTnLst>
                                </p:cTn>
                              </p:par>
                            </p:childTnLst>
                          </p:cTn>
                        </p:par>
                        <p:par>
                          <p:cTn id="93" fill="hold">
                            <p:stCondLst>
                              <p:cond delay="19500"/>
                            </p:stCondLst>
                            <p:childTnLst>
                              <p:par>
                                <p:cTn id="94" presetID="2" presetClass="entr" presetSubtype="2" fill="hold" grpId="0" nodeType="afterEffect">
                                  <p:stCondLst>
                                    <p:cond delay="0"/>
                                  </p:stCondLst>
                                  <p:childTnLst>
                                    <p:set>
                                      <p:cBhvr>
                                        <p:cTn id="95" dur="1" fill="hold">
                                          <p:stCondLst>
                                            <p:cond delay="0"/>
                                          </p:stCondLst>
                                        </p:cTn>
                                        <p:tgtEl>
                                          <p:spTgt spid="81"/>
                                        </p:tgtEl>
                                        <p:attrNameLst>
                                          <p:attrName>style.visibility</p:attrName>
                                        </p:attrNameLst>
                                      </p:cBhvr>
                                      <p:to>
                                        <p:strVal val="visible"/>
                                      </p:to>
                                    </p:set>
                                    <p:anim calcmode="lin" valueType="num">
                                      <p:cBhvr additive="base">
                                        <p:cTn id="96" dur="500" fill="hold"/>
                                        <p:tgtEl>
                                          <p:spTgt spid="81"/>
                                        </p:tgtEl>
                                        <p:attrNameLst>
                                          <p:attrName>ppt_x</p:attrName>
                                        </p:attrNameLst>
                                      </p:cBhvr>
                                      <p:tavLst>
                                        <p:tav tm="0">
                                          <p:val>
                                            <p:strVal val="1+#ppt_w/2"/>
                                          </p:val>
                                        </p:tav>
                                        <p:tav tm="100000">
                                          <p:val>
                                            <p:strVal val="#ppt_x"/>
                                          </p:val>
                                        </p:tav>
                                      </p:tavLst>
                                    </p:anim>
                                    <p:anim calcmode="lin" valueType="num">
                                      <p:cBhvr additive="base">
                                        <p:cTn id="97" dur="500" fill="hold"/>
                                        <p:tgtEl>
                                          <p:spTgt spid="81"/>
                                        </p:tgtEl>
                                        <p:attrNameLst>
                                          <p:attrName>ppt_y</p:attrName>
                                        </p:attrNameLst>
                                      </p:cBhvr>
                                      <p:tavLst>
                                        <p:tav tm="0">
                                          <p:val>
                                            <p:strVal val="#ppt_y"/>
                                          </p:val>
                                        </p:tav>
                                        <p:tav tm="100000">
                                          <p:val>
                                            <p:strVal val="#ppt_y"/>
                                          </p:val>
                                        </p:tav>
                                      </p:tavLst>
                                    </p:anim>
                                  </p:childTnLst>
                                </p:cTn>
                              </p:par>
                            </p:childTnLst>
                          </p:cTn>
                        </p:par>
                        <p:par>
                          <p:cTn id="98" fill="hold">
                            <p:stCondLst>
                              <p:cond delay="20000"/>
                            </p:stCondLst>
                            <p:childTnLst>
                              <p:par>
                                <p:cTn id="99" presetID="47" presetClass="entr" presetSubtype="0" fill="hold" grpId="0" nodeType="afterEffect">
                                  <p:stCondLst>
                                    <p:cond delay="1000"/>
                                  </p:stCondLst>
                                  <p:childTnLst>
                                    <p:set>
                                      <p:cBhvr>
                                        <p:cTn id="100" dur="1" fill="hold">
                                          <p:stCondLst>
                                            <p:cond delay="0"/>
                                          </p:stCondLst>
                                        </p:cTn>
                                        <p:tgtEl>
                                          <p:spTgt spid="74"/>
                                        </p:tgtEl>
                                        <p:attrNameLst>
                                          <p:attrName>style.visibility</p:attrName>
                                        </p:attrNameLst>
                                      </p:cBhvr>
                                      <p:to>
                                        <p:strVal val="visible"/>
                                      </p:to>
                                    </p:set>
                                    <p:animEffect transition="in" filter="fade">
                                      <p:cBhvr>
                                        <p:cTn id="101" dur="2000"/>
                                        <p:tgtEl>
                                          <p:spTgt spid="74"/>
                                        </p:tgtEl>
                                      </p:cBhvr>
                                    </p:animEffect>
                                    <p:anim calcmode="lin" valueType="num">
                                      <p:cBhvr>
                                        <p:cTn id="102" dur="2000" fill="hold"/>
                                        <p:tgtEl>
                                          <p:spTgt spid="74"/>
                                        </p:tgtEl>
                                        <p:attrNameLst>
                                          <p:attrName>ppt_x</p:attrName>
                                        </p:attrNameLst>
                                      </p:cBhvr>
                                      <p:tavLst>
                                        <p:tav tm="0">
                                          <p:val>
                                            <p:strVal val="#ppt_x"/>
                                          </p:val>
                                        </p:tav>
                                        <p:tav tm="100000">
                                          <p:val>
                                            <p:strVal val="#ppt_x"/>
                                          </p:val>
                                        </p:tav>
                                      </p:tavLst>
                                    </p:anim>
                                    <p:anim calcmode="lin" valueType="num">
                                      <p:cBhvr>
                                        <p:cTn id="103" dur="2000" fill="hold"/>
                                        <p:tgtEl>
                                          <p:spTgt spid="74"/>
                                        </p:tgtEl>
                                        <p:attrNameLst>
                                          <p:attrName>ppt_y</p:attrName>
                                        </p:attrNameLst>
                                      </p:cBhvr>
                                      <p:tavLst>
                                        <p:tav tm="0">
                                          <p:val>
                                            <p:strVal val="#ppt_y-.1"/>
                                          </p:val>
                                        </p:tav>
                                        <p:tav tm="100000">
                                          <p:val>
                                            <p:strVal val="#ppt_y"/>
                                          </p:val>
                                        </p:tav>
                                      </p:tavLst>
                                    </p:anim>
                                  </p:childTnLst>
                                </p:cTn>
                              </p:par>
                              <p:par>
                                <p:cTn id="104" presetID="47" presetClass="entr" presetSubtype="0" fill="hold" nodeType="with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fade">
                                      <p:cBhvr>
                                        <p:cTn id="106" dur="1000"/>
                                        <p:tgtEl>
                                          <p:spTgt spid="58"/>
                                        </p:tgtEl>
                                      </p:cBhvr>
                                    </p:animEffect>
                                    <p:anim calcmode="lin" valueType="num">
                                      <p:cBhvr>
                                        <p:cTn id="107" dur="1000" fill="hold"/>
                                        <p:tgtEl>
                                          <p:spTgt spid="58"/>
                                        </p:tgtEl>
                                        <p:attrNameLst>
                                          <p:attrName>ppt_x</p:attrName>
                                        </p:attrNameLst>
                                      </p:cBhvr>
                                      <p:tavLst>
                                        <p:tav tm="0">
                                          <p:val>
                                            <p:strVal val="#ppt_x"/>
                                          </p:val>
                                        </p:tav>
                                        <p:tav tm="100000">
                                          <p:val>
                                            <p:strVal val="#ppt_x"/>
                                          </p:val>
                                        </p:tav>
                                      </p:tavLst>
                                    </p:anim>
                                    <p:anim calcmode="lin" valueType="num">
                                      <p:cBhvr>
                                        <p:cTn id="108" dur="1000" fill="hold"/>
                                        <p:tgtEl>
                                          <p:spTgt spid="58"/>
                                        </p:tgtEl>
                                        <p:attrNameLst>
                                          <p:attrName>ppt_y</p:attrName>
                                        </p:attrNameLst>
                                      </p:cBhvr>
                                      <p:tavLst>
                                        <p:tav tm="0">
                                          <p:val>
                                            <p:strVal val="#ppt_y-.1"/>
                                          </p:val>
                                        </p:tav>
                                        <p:tav tm="100000">
                                          <p:val>
                                            <p:strVal val="#ppt_y"/>
                                          </p:val>
                                        </p:tav>
                                      </p:tavLst>
                                    </p:anim>
                                  </p:childTnLst>
                                </p:cTn>
                              </p:par>
                            </p:childTnLst>
                          </p:cTn>
                        </p:par>
                        <p:par>
                          <p:cTn id="109" fill="hold">
                            <p:stCondLst>
                              <p:cond delay="23000"/>
                            </p:stCondLst>
                            <p:childTnLst>
                              <p:par>
                                <p:cTn id="110" presetID="42" presetClass="entr" presetSubtype="0" fill="hold" grpId="0" nodeType="afterEffect">
                                  <p:stCondLst>
                                    <p:cond delay="2000"/>
                                  </p:stCondLst>
                                  <p:childTnLst>
                                    <p:set>
                                      <p:cBhvr>
                                        <p:cTn id="111" dur="1" fill="hold">
                                          <p:stCondLst>
                                            <p:cond delay="0"/>
                                          </p:stCondLst>
                                        </p:cTn>
                                        <p:tgtEl>
                                          <p:spTgt spid="77"/>
                                        </p:tgtEl>
                                        <p:attrNameLst>
                                          <p:attrName>style.visibility</p:attrName>
                                        </p:attrNameLst>
                                      </p:cBhvr>
                                      <p:to>
                                        <p:strVal val="visible"/>
                                      </p:to>
                                    </p:set>
                                    <p:animEffect transition="in" filter="fade">
                                      <p:cBhvr>
                                        <p:cTn id="112" dur="1000"/>
                                        <p:tgtEl>
                                          <p:spTgt spid="77"/>
                                        </p:tgtEl>
                                      </p:cBhvr>
                                    </p:animEffect>
                                    <p:anim calcmode="lin" valueType="num">
                                      <p:cBhvr>
                                        <p:cTn id="113" dur="1000" fill="hold"/>
                                        <p:tgtEl>
                                          <p:spTgt spid="77"/>
                                        </p:tgtEl>
                                        <p:attrNameLst>
                                          <p:attrName>ppt_x</p:attrName>
                                        </p:attrNameLst>
                                      </p:cBhvr>
                                      <p:tavLst>
                                        <p:tav tm="0">
                                          <p:val>
                                            <p:strVal val="#ppt_x"/>
                                          </p:val>
                                        </p:tav>
                                        <p:tav tm="100000">
                                          <p:val>
                                            <p:strVal val="#ppt_x"/>
                                          </p:val>
                                        </p:tav>
                                      </p:tavLst>
                                    </p:anim>
                                    <p:anim calcmode="lin" valueType="num">
                                      <p:cBhvr>
                                        <p:cTn id="114" dur="1000" fill="hold"/>
                                        <p:tgtEl>
                                          <p:spTgt spid="77"/>
                                        </p:tgtEl>
                                        <p:attrNameLst>
                                          <p:attrName>ppt_y</p:attrName>
                                        </p:attrNameLst>
                                      </p:cBhvr>
                                      <p:tavLst>
                                        <p:tav tm="0">
                                          <p:val>
                                            <p:strVal val="#ppt_y+.1"/>
                                          </p:val>
                                        </p:tav>
                                        <p:tav tm="100000">
                                          <p:val>
                                            <p:strVal val="#ppt_y"/>
                                          </p:val>
                                        </p:tav>
                                      </p:tavLst>
                                    </p:anim>
                                  </p:childTnLst>
                                </p:cTn>
                              </p:par>
                            </p:childTnLst>
                          </p:cTn>
                        </p:par>
                        <p:par>
                          <p:cTn id="115" fill="hold">
                            <p:stCondLst>
                              <p:cond delay="26000"/>
                            </p:stCondLst>
                            <p:childTnLst>
                              <p:par>
                                <p:cTn id="116" presetID="47" presetClass="entr" presetSubtype="0" fill="hold" nodeType="afterEffect">
                                  <p:stCondLst>
                                    <p:cond delay="500"/>
                                  </p:stCondLst>
                                  <p:childTnLst>
                                    <p:set>
                                      <p:cBhvr>
                                        <p:cTn id="117" dur="1" fill="hold">
                                          <p:stCondLst>
                                            <p:cond delay="0"/>
                                          </p:stCondLst>
                                        </p:cTn>
                                        <p:tgtEl>
                                          <p:spTgt spid="60"/>
                                        </p:tgtEl>
                                        <p:attrNameLst>
                                          <p:attrName>style.visibility</p:attrName>
                                        </p:attrNameLst>
                                      </p:cBhvr>
                                      <p:to>
                                        <p:strVal val="visible"/>
                                      </p:to>
                                    </p:set>
                                    <p:animEffect transition="in" filter="fade">
                                      <p:cBhvr>
                                        <p:cTn id="118" dur="1000"/>
                                        <p:tgtEl>
                                          <p:spTgt spid="60"/>
                                        </p:tgtEl>
                                      </p:cBhvr>
                                    </p:animEffect>
                                    <p:anim calcmode="lin" valueType="num">
                                      <p:cBhvr>
                                        <p:cTn id="119" dur="1000" fill="hold"/>
                                        <p:tgtEl>
                                          <p:spTgt spid="60"/>
                                        </p:tgtEl>
                                        <p:attrNameLst>
                                          <p:attrName>ppt_x</p:attrName>
                                        </p:attrNameLst>
                                      </p:cBhvr>
                                      <p:tavLst>
                                        <p:tav tm="0">
                                          <p:val>
                                            <p:strVal val="#ppt_x"/>
                                          </p:val>
                                        </p:tav>
                                        <p:tav tm="100000">
                                          <p:val>
                                            <p:strVal val="#ppt_x"/>
                                          </p:val>
                                        </p:tav>
                                      </p:tavLst>
                                    </p:anim>
                                    <p:anim calcmode="lin" valueType="num">
                                      <p:cBhvr>
                                        <p:cTn id="120" dur="1000" fill="hold"/>
                                        <p:tgtEl>
                                          <p:spTgt spid="60"/>
                                        </p:tgtEl>
                                        <p:attrNameLst>
                                          <p:attrName>ppt_y</p:attrName>
                                        </p:attrNameLst>
                                      </p:cBhvr>
                                      <p:tavLst>
                                        <p:tav tm="0">
                                          <p:val>
                                            <p:strVal val="#ppt_y-.1"/>
                                          </p:val>
                                        </p:tav>
                                        <p:tav tm="100000">
                                          <p:val>
                                            <p:strVal val="#ppt_y"/>
                                          </p:val>
                                        </p:tav>
                                      </p:tavLst>
                                    </p:anim>
                                  </p:childTnLst>
                                </p:cTn>
                              </p:par>
                            </p:childTnLst>
                          </p:cTn>
                        </p:par>
                        <p:par>
                          <p:cTn id="121" fill="hold">
                            <p:stCondLst>
                              <p:cond delay="27500"/>
                            </p:stCondLst>
                            <p:childTnLst>
                              <p:par>
                                <p:cTn id="122" presetID="42" presetClass="entr" presetSubtype="0" fill="hold" grpId="0" nodeType="afterEffect">
                                  <p:stCondLst>
                                    <p:cond delay="500"/>
                                  </p:stCondLst>
                                  <p:childTnLst>
                                    <p:set>
                                      <p:cBhvr>
                                        <p:cTn id="123" dur="1" fill="hold">
                                          <p:stCondLst>
                                            <p:cond delay="0"/>
                                          </p:stCondLst>
                                        </p:cTn>
                                        <p:tgtEl>
                                          <p:spTgt spid="61"/>
                                        </p:tgtEl>
                                        <p:attrNameLst>
                                          <p:attrName>style.visibility</p:attrName>
                                        </p:attrNameLst>
                                      </p:cBhvr>
                                      <p:to>
                                        <p:strVal val="visible"/>
                                      </p:to>
                                    </p:set>
                                    <p:animEffect transition="in" filter="fade">
                                      <p:cBhvr>
                                        <p:cTn id="124" dur="1000"/>
                                        <p:tgtEl>
                                          <p:spTgt spid="61"/>
                                        </p:tgtEl>
                                      </p:cBhvr>
                                    </p:animEffect>
                                    <p:anim calcmode="lin" valueType="num">
                                      <p:cBhvr>
                                        <p:cTn id="125" dur="1000" fill="hold"/>
                                        <p:tgtEl>
                                          <p:spTgt spid="61"/>
                                        </p:tgtEl>
                                        <p:attrNameLst>
                                          <p:attrName>ppt_x</p:attrName>
                                        </p:attrNameLst>
                                      </p:cBhvr>
                                      <p:tavLst>
                                        <p:tav tm="0">
                                          <p:val>
                                            <p:strVal val="#ppt_x"/>
                                          </p:val>
                                        </p:tav>
                                        <p:tav tm="100000">
                                          <p:val>
                                            <p:strVal val="#ppt_x"/>
                                          </p:val>
                                        </p:tav>
                                      </p:tavLst>
                                    </p:anim>
                                    <p:anim calcmode="lin" valueType="num">
                                      <p:cBhvr>
                                        <p:cTn id="126" dur="1000" fill="hold"/>
                                        <p:tgtEl>
                                          <p:spTgt spid="61"/>
                                        </p:tgtEl>
                                        <p:attrNameLst>
                                          <p:attrName>ppt_y</p:attrName>
                                        </p:attrNameLst>
                                      </p:cBhvr>
                                      <p:tavLst>
                                        <p:tav tm="0">
                                          <p:val>
                                            <p:strVal val="#ppt_y+.1"/>
                                          </p:val>
                                        </p:tav>
                                        <p:tav tm="100000">
                                          <p:val>
                                            <p:strVal val="#ppt_y"/>
                                          </p:val>
                                        </p:tav>
                                      </p:tavLst>
                                    </p:anim>
                                  </p:childTnLst>
                                </p:cTn>
                              </p:par>
                            </p:childTnLst>
                          </p:cTn>
                        </p:par>
                        <p:par>
                          <p:cTn id="127" fill="hold">
                            <p:stCondLst>
                              <p:cond delay="29000"/>
                            </p:stCondLst>
                            <p:childTnLst>
                              <p:par>
                                <p:cTn id="128" presetID="47" presetClass="entr" presetSubtype="0" fill="hold" grpId="0" nodeType="afterEffect">
                                  <p:stCondLst>
                                    <p:cond delay="1000"/>
                                  </p:stCondLst>
                                  <p:childTnLst>
                                    <p:set>
                                      <p:cBhvr>
                                        <p:cTn id="129" dur="1" fill="hold">
                                          <p:stCondLst>
                                            <p:cond delay="0"/>
                                          </p:stCondLst>
                                        </p:cTn>
                                        <p:tgtEl>
                                          <p:spTgt spid="78"/>
                                        </p:tgtEl>
                                        <p:attrNameLst>
                                          <p:attrName>style.visibility</p:attrName>
                                        </p:attrNameLst>
                                      </p:cBhvr>
                                      <p:to>
                                        <p:strVal val="visible"/>
                                      </p:to>
                                    </p:set>
                                    <p:animEffect transition="in" filter="fade">
                                      <p:cBhvr>
                                        <p:cTn id="130" dur="1000"/>
                                        <p:tgtEl>
                                          <p:spTgt spid="78"/>
                                        </p:tgtEl>
                                      </p:cBhvr>
                                    </p:animEffect>
                                    <p:anim calcmode="lin" valueType="num">
                                      <p:cBhvr>
                                        <p:cTn id="131" dur="1000" fill="hold"/>
                                        <p:tgtEl>
                                          <p:spTgt spid="78"/>
                                        </p:tgtEl>
                                        <p:attrNameLst>
                                          <p:attrName>ppt_x</p:attrName>
                                        </p:attrNameLst>
                                      </p:cBhvr>
                                      <p:tavLst>
                                        <p:tav tm="0">
                                          <p:val>
                                            <p:strVal val="#ppt_x"/>
                                          </p:val>
                                        </p:tav>
                                        <p:tav tm="100000">
                                          <p:val>
                                            <p:strVal val="#ppt_x"/>
                                          </p:val>
                                        </p:tav>
                                      </p:tavLst>
                                    </p:anim>
                                    <p:anim calcmode="lin" valueType="num">
                                      <p:cBhvr>
                                        <p:cTn id="132" dur="1000" fill="hold"/>
                                        <p:tgtEl>
                                          <p:spTgt spid="78"/>
                                        </p:tgtEl>
                                        <p:attrNameLst>
                                          <p:attrName>ppt_y</p:attrName>
                                        </p:attrNameLst>
                                      </p:cBhvr>
                                      <p:tavLst>
                                        <p:tav tm="0">
                                          <p:val>
                                            <p:strVal val="#ppt_y-.1"/>
                                          </p:val>
                                        </p:tav>
                                        <p:tav tm="100000">
                                          <p:val>
                                            <p:strVal val="#ppt_y"/>
                                          </p:val>
                                        </p:tav>
                                      </p:tavLst>
                                    </p:anim>
                                  </p:childTnLst>
                                </p:cTn>
                              </p:par>
                            </p:childTnLst>
                          </p:cTn>
                        </p:par>
                        <p:par>
                          <p:cTn id="133" fill="hold">
                            <p:stCondLst>
                              <p:cond delay="31000"/>
                            </p:stCondLst>
                            <p:childTnLst>
                              <p:par>
                                <p:cTn id="134" presetID="47" presetClass="entr" presetSubtype="0" fill="hold" nodeType="afterEffect">
                                  <p:stCondLst>
                                    <p:cond delay="0"/>
                                  </p:stCondLst>
                                  <p:childTnLst>
                                    <p:set>
                                      <p:cBhvr>
                                        <p:cTn id="135" dur="1" fill="hold">
                                          <p:stCondLst>
                                            <p:cond delay="0"/>
                                          </p:stCondLst>
                                        </p:cTn>
                                        <p:tgtEl>
                                          <p:spTgt spid="59"/>
                                        </p:tgtEl>
                                        <p:attrNameLst>
                                          <p:attrName>style.visibility</p:attrName>
                                        </p:attrNameLst>
                                      </p:cBhvr>
                                      <p:to>
                                        <p:strVal val="visible"/>
                                      </p:to>
                                    </p:set>
                                    <p:animEffect transition="in" filter="fade">
                                      <p:cBhvr>
                                        <p:cTn id="136" dur="1000"/>
                                        <p:tgtEl>
                                          <p:spTgt spid="59"/>
                                        </p:tgtEl>
                                      </p:cBhvr>
                                    </p:animEffect>
                                    <p:anim calcmode="lin" valueType="num">
                                      <p:cBhvr>
                                        <p:cTn id="137" dur="1000" fill="hold"/>
                                        <p:tgtEl>
                                          <p:spTgt spid="59"/>
                                        </p:tgtEl>
                                        <p:attrNameLst>
                                          <p:attrName>ppt_x</p:attrName>
                                        </p:attrNameLst>
                                      </p:cBhvr>
                                      <p:tavLst>
                                        <p:tav tm="0">
                                          <p:val>
                                            <p:strVal val="#ppt_x"/>
                                          </p:val>
                                        </p:tav>
                                        <p:tav tm="100000">
                                          <p:val>
                                            <p:strVal val="#ppt_x"/>
                                          </p:val>
                                        </p:tav>
                                      </p:tavLst>
                                    </p:anim>
                                    <p:anim calcmode="lin" valueType="num">
                                      <p:cBhvr>
                                        <p:cTn id="138" dur="1000" fill="hold"/>
                                        <p:tgtEl>
                                          <p:spTgt spid="59"/>
                                        </p:tgtEl>
                                        <p:attrNameLst>
                                          <p:attrName>ppt_y</p:attrName>
                                        </p:attrNameLst>
                                      </p:cBhvr>
                                      <p:tavLst>
                                        <p:tav tm="0">
                                          <p:val>
                                            <p:strVal val="#ppt_y-.1"/>
                                          </p:val>
                                        </p:tav>
                                        <p:tav tm="100000">
                                          <p:val>
                                            <p:strVal val="#ppt_y"/>
                                          </p:val>
                                        </p:tav>
                                      </p:tavLst>
                                    </p:anim>
                                  </p:childTnLst>
                                </p:cTn>
                              </p:par>
                            </p:childTnLst>
                          </p:cTn>
                        </p:par>
                        <p:par>
                          <p:cTn id="139" fill="hold">
                            <p:stCondLst>
                              <p:cond delay="32000"/>
                            </p:stCondLst>
                            <p:childTnLst>
                              <p:par>
                                <p:cTn id="140" presetID="2" presetClass="entr" presetSubtype="2" fill="hold" grpId="0" nodeType="afterEffect">
                                  <p:stCondLst>
                                    <p:cond delay="0"/>
                                  </p:stCondLst>
                                  <p:childTnLst>
                                    <p:set>
                                      <p:cBhvr>
                                        <p:cTn id="141" dur="1" fill="hold">
                                          <p:stCondLst>
                                            <p:cond delay="0"/>
                                          </p:stCondLst>
                                        </p:cTn>
                                        <p:tgtEl>
                                          <p:spTgt spid="71"/>
                                        </p:tgtEl>
                                        <p:attrNameLst>
                                          <p:attrName>style.visibility</p:attrName>
                                        </p:attrNameLst>
                                      </p:cBhvr>
                                      <p:to>
                                        <p:strVal val="visible"/>
                                      </p:to>
                                    </p:set>
                                    <p:anim calcmode="lin" valueType="num">
                                      <p:cBhvr additive="base">
                                        <p:cTn id="142" dur="500" fill="hold"/>
                                        <p:tgtEl>
                                          <p:spTgt spid="71"/>
                                        </p:tgtEl>
                                        <p:attrNameLst>
                                          <p:attrName>ppt_x</p:attrName>
                                        </p:attrNameLst>
                                      </p:cBhvr>
                                      <p:tavLst>
                                        <p:tav tm="0">
                                          <p:val>
                                            <p:strVal val="1+#ppt_w/2"/>
                                          </p:val>
                                        </p:tav>
                                        <p:tav tm="100000">
                                          <p:val>
                                            <p:strVal val="#ppt_x"/>
                                          </p:val>
                                        </p:tav>
                                      </p:tavLst>
                                    </p:anim>
                                    <p:anim calcmode="lin" valueType="num">
                                      <p:cBhvr additive="base">
                                        <p:cTn id="143" dur="500" fill="hold"/>
                                        <p:tgtEl>
                                          <p:spTgt spid="71"/>
                                        </p:tgtEl>
                                        <p:attrNameLst>
                                          <p:attrName>ppt_y</p:attrName>
                                        </p:attrNameLst>
                                      </p:cBhvr>
                                      <p:tavLst>
                                        <p:tav tm="0">
                                          <p:val>
                                            <p:strVal val="#ppt_y"/>
                                          </p:val>
                                        </p:tav>
                                        <p:tav tm="100000">
                                          <p:val>
                                            <p:strVal val="#ppt_y"/>
                                          </p:val>
                                        </p:tav>
                                      </p:tavLst>
                                    </p:anim>
                                  </p:childTnLst>
                                </p:cTn>
                              </p:par>
                            </p:childTnLst>
                          </p:cTn>
                        </p:par>
                        <p:par>
                          <p:cTn id="144" fill="hold">
                            <p:stCondLst>
                              <p:cond delay="32500"/>
                            </p:stCondLst>
                            <p:childTnLst>
                              <p:par>
                                <p:cTn id="145" presetID="47" presetClass="entr" presetSubtype="0" fill="hold" grpId="0" nodeType="afterEffect">
                                  <p:stCondLst>
                                    <p:cond delay="0"/>
                                  </p:stCondLst>
                                  <p:childTnLst>
                                    <p:set>
                                      <p:cBhvr>
                                        <p:cTn id="146" dur="1" fill="hold">
                                          <p:stCondLst>
                                            <p:cond delay="0"/>
                                          </p:stCondLst>
                                        </p:cTn>
                                        <p:tgtEl>
                                          <p:spTgt spid="80"/>
                                        </p:tgtEl>
                                        <p:attrNameLst>
                                          <p:attrName>style.visibility</p:attrName>
                                        </p:attrNameLst>
                                      </p:cBhvr>
                                      <p:to>
                                        <p:strVal val="visible"/>
                                      </p:to>
                                    </p:set>
                                    <p:animEffect transition="in" filter="fade">
                                      <p:cBhvr>
                                        <p:cTn id="147" dur="1000"/>
                                        <p:tgtEl>
                                          <p:spTgt spid="80"/>
                                        </p:tgtEl>
                                      </p:cBhvr>
                                    </p:animEffect>
                                    <p:anim calcmode="lin" valueType="num">
                                      <p:cBhvr>
                                        <p:cTn id="148" dur="1000" fill="hold"/>
                                        <p:tgtEl>
                                          <p:spTgt spid="80"/>
                                        </p:tgtEl>
                                        <p:attrNameLst>
                                          <p:attrName>ppt_x</p:attrName>
                                        </p:attrNameLst>
                                      </p:cBhvr>
                                      <p:tavLst>
                                        <p:tav tm="0">
                                          <p:val>
                                            <p:strVal val="#ppt_x"/>
                                          </p:val>
                                        </p:tav>
                                        <p:tav tm="100000">
                                          <p:val>
                                            <p:strVal val="#ppt_x"/>
                                          </p:val>
                                        </p:tav>
                                      </p:tavLst>
                                    </p:anim>
                                    <p:anim calcmode="lin" valueType="num">
                                      <p:cBhvr>
                                        <p:cTn id="149" dur="1000" fill="hold"/>
                                        <p:tgtEl>
                                          <p:spTgt spid="80"/>
                                        </p:tgtEl>
                                        <p:attrNameLst>
                                          <p:attrName>ppt_y</p:attrName>
                                        </p:attrNameLst>
                                      </p:cBhvr>
                                      <p:tavLst>
                                        <p:tav tm="0">
                                          <p:val>
                                            <p:strVal val="#ppt_y-.1"/>
                                          </p:val>
                                        </p:tav>
                                        <p:tav tm="100000">
                                          <p:val>
                                            <p:strVal val="#ppt_y"/>
                                          </p:val>
                                        </p:tav>
                                      </p:tavLst>
                                    </p:anim>
                                  </p:childTnLst>
                                </p:cTn>
                              </p:par>
                            </p:childTnLst>
                          </p:cTn>
                        </p:par>
                        <p:par>
                          <p:cTn id="150" fill="hold">
                            <p:stCondLst>
                              <p:cond delay="33500"/>
                            </p:stCondLst>
                            <p:childTnLst>
                              <p:par>
                                <p:cTn id="151" presetID="47" presetClass="entr" presetSubtype="0" fill="hold" nodeType="afterEffect">
                                  <p:stCondLst>
                                    <p:cond delay="0"/>
                                  </p:stCondLst>
                                  <p:childTnLst>
                                    <p:set>
                                      <p:cBhvr>
                                        <p:cTn id="152" dur="1" fill="hold">
                                          <p:stCondLst>
                                            <p:cond delay="0"/>
                                          </p:stCondLst>
                                        </p:cTn>
                                        <p:tgtEl>
                                          <p:spTgt spid="40"/>
                                        </p:tgtEl>
                                        <p:attrNameLst>
                                          <p:attrName>style.visibility</p:attrName>
                                        </p:attrNameLst>
                                      </p:cBhvr>
                                      <p:to>
                                        <p:strVal val="visible"/>
                                      </p:to>
                                    </p:set>
                                    <p:animEffect transition="in" filter="fade">
                                      <p:cBhvr>
                                        <p:cTn id="153" dur="1000"/>
                                        <p:tgtEl>
                                          <p:spTgt spid="40"/>
                                        </p:tgtEl>
                                      </p:cBhvr>
                                    </p:animEffect>
                                    <p:anim calcmode="lin" valueType="num">
                                      <p:cBhvr>
                                        <p:cTn id="154" dur="1000" fill="hold"/>
                                        <p:tgtEl>
                                          <p:spTgt spid="40"/>
                                        </p:tgtEl>
                                        <p:attrNameLst>
                                          <p:attrName>ppt_x</p:attrName>
                                        </p:attrNameLst>
                                      </p:cBhvr>
                                      <p:tavLst>
                                        <p:tav tm="0">
                                          <p:val>
                                            <p:strVal val="#ppt_x"/>
                                          </p:val>
                                        </p:tav>
                                        <p:tav tm="100000">
                                          <p:val>
                                            <p:strVal val="#ppt_x"/>
                                          </p:val>
                                        </p:tav>
                                      </p:tavLst>
                                    </p:anim>
                                    <p:anim calcmode="lin" valueType="num">
                                      <p:cBhvr>
                                        <p:cTn id="155" dur="1000" fill="hold"/>
                                        <p:tgtEl>
                                          <p:spTgt spid="40"/>
                                        </p:tgtEl>
                                        <p:attrNameLst>
                                          <p:attrName>ppt_y</p:attrName>
                                        </p:attrNameLst>
                                      </p:cBhvr>
                                      <p:tavLst>
                                        <p:tav tm="0">
                                          <p:val>
                                            <p:strVal val="#ppt_y-.1"/>
                                          </p:val>
                                        </p:tav>
                                        <p:tav tm="100000">
                                          <p:val>
                                            <p:strVal val="#ppt_y"/>
                                          </p:val>
                                        </p:tav>
                                      </p:tavLst>
                                    </p:anim>
                                  </p:childTnLst>
                                </p:cTn>
                              </p:par>
                            </p:childTnLst>
                          </p:cTn>
                        </p:par>
                        <p:par>
                          <p:cTn id="156" fill="hold">
                            <p:stCondLst>
                              <p:cond delay="34500"/>
                            </p:stCondLst>
                            <p:childTnLst>
                              <p:par>
                                <p:cTn id="157" presetID="42" presetClass="entr" presetSubtype="0" fill="hold" grpId="0" nodeType="afterEffect">
                                  <p:stCondLst>
                                    <p:cond delay="0"/>
                                  </p:stCondLst>
                                  <p:childTnLst>
                                    <p:set>
                                      <p:cBhvr>
                                        <p:cTn id="158" dur="1" fill="hold">
                                          <p:stCondLst>
                                            <p:cond delay="0"/>
                                          </p:stCondLst>
                                        </p:cTn>
                                        <p:tgtEl>
                                          <p:spTgt spid="38"/>
                                        </p:tgtEl>
                                        <p:attrNameLst>
                                          <p:attrName>style.visibility</p:attrName>
                                        </p:attrNameLst>
                                      </p:cBhvr>
                                      <p:to>
                                        <p:strVal val="visible"/>
                                      </p:to>
                                    </p:set>
                                    <p:animEffect transition="in" filter="fade">
                                      <p:cBhvr>
                                        <p:cTn id="159" dur="1000"/>
                                        <p:tgtEl>
                                          <p:spTgt spid="38"/>
                                        </p:tgtEl>
                                      </p:cBhvr>
                                    </p:animEffect>
                                    <p:anim calcmode="lin" valueType="num">
                                      <p:cBhvr>
                                        <p:cTn id="160" dur="1000" fill="hold"/>
                                        <p:tgtEl>
                                          <p:spTgt spid="38"/>
                                        </p:tgtEl>
                                        <p:attrNameLst>
                                          <p:attrName>ppt_x</p:attrName>
                                        </p:attrNameLst>
                                      </p:cBhvr>
                                      <p:tavLst>
                                        <p:tav tm="0">
                                          <p:val>
                                            <p:strVal val="#ppt_x"/>
                                          </p:val>
                                        </p:tav>
                                        <p:tav tm="100000">
                                          <p:val>
                                            <p:strVal val="#ppt_x"/>
                                          </p:val>
                                        </p:tav>
                                      </p:tavLst>
                                    </p:anim>
                                    <p:anim calcmode="lin" valueType="num">
                                      <p:cBhvr>
                                        <p:cTn id="161" dur="1000" fill="hold"/>
                                        <p:tgtEl>
                                          <p:spTgt spid="38"/>
                                        </p:tgtEl>
                                        <p:attrNameLst>
                                          <p:attrName>ppt_y</p:attrName>
                                        </p:attrNameLst>
                                      </p:cBhvr>
                                      <p:tavLst>
                                        <p:tav tm="0">
                                          <p:val>
                                            <p:strVal val="#ppt_y+.1"/>
                                          </p:val>
                                        </p:tav>
                                        <p:tav tm="100000">
                                          <p:val>
                                            <p:strVal val="#ppt_y"/>
                                          </p:val>
                                        </p:tav>
                                      </p:tavLst>
                                    </p:anim>
                                  </p:childTnLst>
                                </p:cTn>
                              </p:par>
                            </p:childTnLst>
                          </p:cTn>
                        </p:par>
                        <p:par>
                          <p:cTn id="162" fill="hold">
                            <p:stCondLst>
                              <p:cond delay="35500"/>
                            </p:stCondLst>
                            <p:childTnLst>
                              <p:par>
                                <p:cTn id="163" presetID="31" presetClass="exit" presetSubtype="0" fill="hold" nodeType="afterEffect">
                                  <p:stCondLst>
                                    <p:cond delay="0"/>
                                  </p:stCondLst>
                                  <p:childTnLst>
                                    <p:anim calcmode="lin" valueType="num">
                                      <p:cBhvr>
                                        <p:cTn id="164" dur="2000"/>
                                        <p:tgtEl>
                                          <p:spTgt spid="36"/>
                                        </p:tgtEl>
                                        <p:attrNameLst>
                                          <p:attrName>ppt_w</p:attrName>
                                        </p:attrNameLst>
                                      </p:cBhvr>
                                      <p:tavLst>
                                        <p:tav tm="0">
                                          <p:val>
                                            <p:strVal val="ppt_w"/>
                                          </p:val>
                                        </p:tav>
                                        <p:tav tm="100000">
                                          <p:val>
                                            <p:fltVal val="0"/>
                                          </p:val>
                                        </p:tav>
                                      </p:tavLst>
                                    </p:anim>
                                    <p:anim calcmode="lin" valueType="num">
                                      <p:cBhvr>
                                        <p:cTn id="165" dur="2000"/>
                                        <p:tgtEl>
                                          <p:spTgt spid="36"/>
                                        </p:tgtEl>
                                        <p:attrNameLst>
                                          <p:attrName>ppt_h</p:attrName>
                                        </p:attrNameLst>
                                      </p:cBhvr>
                                      <p:tavLst>
                                        <p:tav tm="0">
                                          <p:val>
                                            <p:strVal val="ppt_h"/>
                                          </p:val>
                                        </p:tav>
                                        <p:tav tm="100000">
                                          <p:val>
                                            <p:fltVal val="0"/>
                                          </p:val>
                                        </p:tav>
                                      </p:tavLst>
                                    </p:anim>
                                    <p:anim calcmode="lin" valueType="num">
                                      <p:cBhvr>
                                        <p:cTn id="166" dur="2000"/>
                                        <p:tgtEl>
                                          <p:spTgt spid="36"/>
                                        </p:tgtEl>
                                        <p:attrNameLst>
                                          <p:attrName>style.rotation</p:attrName>
                                        </p:attrNameLst>
                                      </p:cBhvr>
                                      <p:tavLst>
                                        <p:tav tm="0">
                                          <p:val>
                                            <p:fltVal val="0"/>
                                          </p:val>
                                        </p:tav>
                                        <p:tav tm="100000">
                                          <p:val>
                                            <p:fltVal val="90"/>
                                          </p:val>
                                        </p:tav>
                                      </p:tavLst>
                                    </p:anim>
                                    <p:animEffect transition="out" filter="fade">
                                      <p:cBhvr>
                                        <p:cTn id="167" dur="2000"/>
                                        <p:tgtEl>
                                          <p:spTgt spid="36"/>
                                        </p:tgtEl>
                                      </p:cBhvr>
                                    </p:animEffect>
                                    <p:set>
                                      <p:cBhvr>
                                        <p:cTn id="168" dur="1" fill="hold">
                                          <p:stCondLst>
                                            <p:cond delay="1999"/>
                                          </p:stCondLst>
                                        </p:cTn>
                                        <p:tgtEl>
                                          <p:spTgt spid="36"/>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42" presetClass="entr" presetSubtype="0" fill="hold" grpId="0" nodeType="clickEffect">
                                  <p:stCondLst>
                                    <p:cond delay="0"/>
                                  </p:stCondLst>
                                  <p:childTnLst>
                                    <p:set>
                                      <p:cBhvr>
                                        <p:cTn id="172" dur="1" fill="hold">
                                          <p:stCondLst>
                                            <p:cond delay="0"/>
                                          </p:stCondLst>
                                        </p:cTn>
                                        <p:tgtEl>
                                          <p:spTgt spid="6"/>
                                        </p:tgtEl>
                                        <p:attrNameLst>
                                          <p:attrName>style.visibility</p:attrName>
                                        </p:attrNameLst>
                                      </p:cBhvr>
                                      <p:to>
                                        <p:strVal val="visible"/>
                                      </p:to>
                                    </p:set>
                                    <p:animEffect transition="in" filter="fade">
                                      <p:cBhvr>
                                        <p:cTn id="173" dur="1000"/>
                                        <p:tgtEl>
                                          <p:spTgt spid="6"/>
                                        </p:tgtEl>
                                      </p:cBhvr>
                                    </p:animEffect>
                                    <p:anim calcmode="lin" valueType="num">
                                      <p:cBhvr>
                                        <p:cTn id="174" dur="1000" fill="hold"/>
                                        <p:tgtEl>
                                          <p:spTgt spid="6"/>
                                        </p:tgtEl>
                                        <p:attrNameLst>
                                          <p:attrName>ppt_x</p:attrName>
                                        </p:attrNameLst>
                                      </p:cBhvr>
                                      <p:tavLst>
                                        <p:tav tm="0">
                                          <p:val>
                                            <p:strVal val="#ppt_x"/>
                                          </p:val>
                                        </p:tav>
                                        <p:tav tm="100000">
                                          <p:val>
                                            <p:strVal val="#ppt_x"/>
                                          </p:val>
                                        </p:tav>
                                      </p:tavLst>
                                    </p:anim>
                                    <p:anim calcmode="lin" valueType="num">
                                      <p:cBhvr>
                                        <p:cTn id="17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31" presetClass="entr" presetSubtype="0" fill="hold" grpId="0" nodeType="clickEffect">
                                  <p:stCondLst>
                                    <p:cond delay="0"/>
                                  </p:stCondLst>
                                  <p:childTnLst>
                                    <p:set>
                                      <p:cBhvr>
                                        <p:cTn id="179" dur="1" fill="hold">
                                          <p:stCondLst>
                                            <p:cond delay="0"/>
                                          </p:stCondLst>
                                        </p:cTn>
                                        <p:tgtEl>
                                          <p:spTgt spid="35"/>
                                        </p:tgtEl>
                                        <p:attrNameLst>
                                          <p:attrName>style.visibility</p:attrName>
                                        </p:attrNameLst>
                                      </p:cBhvr>
                                      <p:to>
                                        <p:strVal val="visible"/>
                                      </p:to>
                                    </p:set>
                                    <p:anim calcmode="lin" valueType="num">
                                      <p:cBhvr>
                                        <p:cTn id="180" dur="1000" fill="hold"/>
                                        <p:tgtEl>
                                          <p:spTgt spid="35"/>
                                        </p:tgtEl>
                                        <p:attrNameLst>
                                          <p:attrName>ppt_w</p:attrName>
                                        </p:attrNameLst>
                                      </p:cBhvr>
                                      <p:tavLst>
                                        <p:tav tm="0">
                                          <p:val>
                                            <p:fltVal val="0"/>
                                          </p:val>
                                        </p:tav>
                                        <p:tav tm="100000">
                                          <p:val>
                                            <p:strVal val="#ppt_w"/>
                                          </p:val>
                                        </p:tav>
                                      </p:tavLst>
                                    </p:anim>
                                    <p:anim calcmode="lin" valueType="num">
                                      <p:cBhvr>
                                        <p:cTn id="181" dur="1000" fill="hold"/>
                                        <p:tgtEl>
                                          <p:spTgt spid="35"/>
                                        </p:tgtEl>
                                        <p:attrNameLst>
                                          <p:attrName>ppt_h</p:attrName>
                                        </p:attrNameLst>
                                      </p:cBhvr>
                                      <p:tavLst>
                                        <p:tav tm="0">
                                          <p:val>
                                            <p:fltVal val="0"/>
                                          </p:val>
                                        </p:tav>
                                        <p:tav tm="100000">
                                          <p:val>
                                            <p:strVal val="#ppt_h"/>
                                          </p:val>
                                        </p:tav>
                                      </p:tavLst>
                                    </p:anim>
                                    <p:anim calcmode="lin" valueType="num">
                                      <p:cBhvr>
                                        <p:cTn id="182" dur="1000" fill="hold"/>
                                        <p:tgtEl>
                                          <p:spTgt spid="35"/>
                                        </p:tgtEl>
                                        <p:attrNameLst>
                                          <p:attrName>style.rotation</p:attrName>
                                        </p:attrNameLst>
                                      </p:cBhvr>
                                      <p:tavLst>
                                        <p:tav tm="0">
                                          <p:val>
                                            <p:fltVal val="90"/>
                                          </p:val>
                                        </p:tav>
                                        <p:tav tm="100000">
                                          <p:val>
                                            <p:fltVal val="0"/>
                                          </p:val>
                                        </p:tav>
                                      </p:tavLst>
                                    </p:anim>
                                    <p:animEffect transition="in" filter="fade">
                                      <p:cBhvr>
                                        <p:cTn id="183" dur="1000"/>
                                        <p:tgtEl>
                                          <p:spTgt spid="35"/>
                                        </p:tgtEl>
                                      </p:cBhvr>
                                    </p:animEffect>
                                  </p:childTnLst>
                                </p:cTn>
                              </p:par>
                            </p:childTnLst>
                          </p:cTn>
                        </p:par>
                      </p:childTnLst>
                    </p:cTn>
                  </p:par>
                  <p:par>
                    <p:cTn id="184" fill="hold">
                      <p:stCondLst>
                        <p:cond delay="indefinite"/>
                      </p:stCondLst>
                      <p:childTnLst>
                        <p:par>
                          <p:cTn id="185" fill="hold">
                            <p:stCondLst>
                              <p:cond delay="0"/>
                            </p:stCondLst>
                            <p:childTnLst>
                              <p:par>
                                <p:cTn id="186" presetID="42" presetClass="entr" presetSubtype="0" fill="hold" grpId="0" nodeType="clickEffect">
                                  <p:stCondLst>
                                    <p:cond delay="0"/>
                                  </p:stCondLst>
                                  <p:childTnLst>
                                    <p:set>
                                      <p:cBhvr>
                                        <p:cTn id="187" dur="1" fill="hold">
                                          <p:stCondLst>
                                            <p:cond delay="0"/>
                                          </p:stCondLst>
                                        </p:cTn>
                                        <p:tgtEl>
                                          <p:spTgt spid="3"/>
                                        </p:tgtEl>
                                        <p:attrNameLst>
                                          <p:attrName>style.visibility</p:attrName>
                                        </p:attrNameLst>
                                      </p:cBhvr>
                                      <p:to>
                                        <p:strVal val="visible"/>
                                      </p:to>
                                    </p:set>
                                    <p:animEffect transition="in" filter="fade">
                                      <p:cBhvr>
                                        <p:cTn id="188" dur="1000"/>
                                        <p:tgtEl>
                                          <p:spTgt spid="3"/>
                                        </p:tgtEl>
                                      </p:cBhvr>
                                    </p:animEffect>
                                    <p:anim calcmode="lin" valueType="num">
                                      <p:cBhvr>
                                        <p:cTn id="189" dur="1000" fill="hold"/>
                                        <p:tgtEl>
                                          <p:spTgt spid="3"/>
                                        </p:tgtEl>
                                        <p:attrNameLst>
                                          <p:attrName>ppt_x</p:attrName>
                                        </p:attrNameLst>
                                      </p:cBhvr>
                                      <p:tavLst>
                                        <p:tav tm="0">
                                          <p:val>
                                            <p:strVal val="#ppt_x"/>
                                          </p:val>
                                        </p:tav>
                                        <p:tav tm="100000">
                                          <p:val>
                                            <p:strVal val="#ppt_x"/>
                                          </p:val>
                                        </p:tav>
                                      </p:tavLst>
                                    </p:anim>
                                    <p:anim calcmode="lin" valueType="num">
                                      <p:cBhvr>
                                        <p:cTn id="19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9388">
                <p:cTn id="191" fill="hold" display="0">
                  <p:stCondLst>
                    <p:cond delay="indefinite"/>
                  </p:stCondLst>
                  <p:endCondLst>
                    <p:cond evt="onStopAudio" delay="0">
                      <p:tgtEl>
                        <p:sldTgt/>
                      </p:tgtEl>
                    </p:cond>
                  </p:endCondLst>
                </p:cTn>
                <p:tgtEl>
                  <p:spTgt spid="2"/>
                </p:tgtEl>
              </p:cMediaNode>
            </p:audio>
          </p:childTnLst>
        </p:cTn>
      </p:par>
    </p:tnLst>
    <p:bldLst>
      <p:bldP spid="61" grpId="0" animBg="1"/>
      <p:bldP spid="71" grpId="0" animBg="1"/>
      <p:bldP spid="73" grpId="0" animBg="1"/>
      <p:bldP spid="74" grpId="0" animBg="1"/>
      <p:bldP spid="75" grpId="0" animBg="1"/>
      <p:bldP spid="76" grpId="0" animBg="1"/>
      <p:bldP spid="77" grpId="0" animBg="1"/>
      <p:bldP spid="78" grpId="0" animBg="1"/>
      <p:bldP spid="79" grpId="0" animBg="1"/>
      <p:bldP spid="81" grpId="0" animBg="1"/>
      <p:bldP spid="80" grpId="0" animBg="1"/>
      <p:bldP spid="82" grpId="0" animBg="1"/>
      <p:bldP spid="69" grpId="0" animBg="1"/>
      <p:bldP spid="68" grpId="0" animBg="1"/>
      <p:bldP spid="3" grpId="0" animBg="1"/>
      <p:bldP spid="6" grpId="0"/>
      <p:bldP spid="35" grpId="0" animBg="1"/>
      <p:bldP spid="38" grpId="0" animBg="1"/>
      <p:bldP spid="6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F455F7A-6753-A9D3-39F4-9F30E72BF6CC}"/>
              </a:ext>
            </a:extLst>
          </p:cNvPr>
          <p:cNvPicPr>
            <a:picLocks noChangeAspect="1"/>
          </p:cNvPicPr>
          <p:nvPr/>
        </p:nvPicPr>
        <p:blipFill rotWithShape="1">
          <a:blip r:embed="rId2"/>
          <a:srcRect l="766"/>
          <a:stretch/>
        </p:blipFill>
        <p:spPr>
          <a:xfrm>
            <a:off x="1" y="557321"/>
            <a:ext cx="12104708" cy="8371528"/>
          </a:xfrm>
          <a:prstGeom prst="rect">
            <a:avLst/>
          </a:prstGeom>
        </p:spPr>
      </p:pic>
      <p:sp>
        <p:nvSpPr>
          <p:cNvPr id="2" name="テキスト ボックス 1">
            <a:extLst>
              <a:ext uri="{FF2B5EF4-FFF2-40B4-BE49-F238E27FC236}">
                <a16:creationId xmlns:a16="http://schemas.microsoft.com/office/drawing/2014/main" id="{5421F904-47AA-19CC-0A0A-9925F46F2DC6}"/>
              </a:ext>
            </a:extLst>
          </p:cNvPr>
          <p:cNvSpPr txBox="1"/>
          <p:nvPr/>
        </p:nvSpPr>
        <p:spPr>
          <a:xfrm>
            <a:off x="3333749" y="64879"/>
            <a:ext cx="8858251" cy="461665"/>
          </a:xfrm>
          <a:prstGeom prst="rect">
            <a:avLst/>
          </a:prstGeom>
          <a:noFill/>
        </p:spPr>
        <p:txBody>
          <a:bodyPr wrap="square" rtlCol="0">
            <a:spAutoFit/>
          </a:bodyPr>
          <a:lstStyle/>
          <a:p>
            <a:r>
              <a:rPr kumimoji="1" lang="ja-JP" altLang="en-US" sz="2400" dirty="0"/>
              <a:t>秋田県大仙市立大曲南中学校　　　</a:t>
            </a:r>
            <a:r>
              <a:rPr kumimoji="1" lang="en-US" altLang="ja-JP" sz="2400" dirty="0"/>
              <a:t>2024</a:t>
            </a:r>
            <a:r>
              <a:rPr kumimoji="1" lang="ja-JP" altLang="en-US" sz="2400" dirty="0"/>
              <a:t>年</a:t>
            </a:r>
            <a:r>
              <a:rPr kumimoji="1" lang="en-US" altLang="ja-JP" sz="2400" dirty="0"/>
              <a:t>11</a:t>
            </a:r>
            <a:r>
              <a:rPr kumimoji="1" lang="ja-JP" altLang="en-US" sz="2400" dirty="0"/>
              <a:t>月</a:t>
            </a:r>
            <a:r>
              <a:rPr kumimoji="1" lang="en-US" altLang="ja-JP" sz="2400" dirty="0"/>
              <a:t>22</a:t>
            </a:r>
            <a:r>
              <a:rPr kumimoji="1" lang="ja-JP" altLang="en-US" sz="2400" dirty="0"/>
              <a:t>日　研究発表</a:t>
            </a:r>
          </a:p>
        </p:txBody>
      </p:sp>
      <p:sp>
        <p:nvSpPr>
          <p:cNvPr id="4" name="正方形/長方形 3">
            <a:extLst>
              <a:ext uri="{FF2B5EF4-FFF2-40B4-BE49-F238E27FC236}">
                <a16:creationId xmlns:a16="http://schemas.microsoft.com/office/drawing/2014/main" id="{479FEE6F-9C04-6880-9808-BA16A1B6EE60}"/>
              </a:ext>
            </a:extLst>
          </p:cNvPr>
          <p:cNvSpPr/>
          <p:nvPr/>
        </p:nvSpPr>
        <p:spPr>
          <a:xfrm>
            <a:off x="7981951" y="64879"/>
            <a:ext cx="4122757" cy="492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 name="テキスト ボックス 4">
            <a:extLst>
              <a:ext uri="{FF2B5EF4-FFF2-40B4-BE49-F238E27FC236}">
                <a16:creationId xmlns:a16="http://schemas.microsoft.com/office/drawing/2014/main" id="{CCFBCC09-794C-5ABB-05EF-0F82FE54B701}"/>
              </a:ext>
            </a:extLst>
          </p:cNvPr>
          <p:cNvSpPr txBox="1"/>
          <p:nvPr/>
        </p:nvSpPr>
        <p:spPr>
          <a:xfrm>
            <a:off x="251011" y="76261"/>
            <a:ext cx="2755883" cy="523220"/>
          </a:xfrm>
          <a:prstGeom prst="rect">
            <a:avLst/>
          </a:prstGeom>
          <a:noFill/>
        </p:spPr>
        <p:txBody>
          <a:bodyPr wrap="none" rtlCol="0">
            <a:spAutoFit/>
          </a:bodyPr>
          <a:lstStyle/>
          <a:p>
            <a:r>
              <a:rPr kumimoji="1" lang="ja-JP" altLang="en-US" sz="2800" b="1" dirty="0">
                <a:highlight>
                  <a:srgbClr val="FFFF00"/>
                </a:highlight>
                <a:latin typeface="AR P丸ゴシック体E" panose="020F0900000000000000" pitchFamily="50" charset="-128"/>
                <a:ea typeface="AR P丸ゴシック体E" panose="020F0900000000000000" pitchFamily="50" charset="-128"/>
              </a:rPr>
              <a:t>ストーリーマップ</a:t>
            </a:r>
          </a:p>
        </p:txBody>
      </p:sp>
    </p:spTree>
    <p:extLst>
      <p:ext uri="{BB962C8B-B14F-4D97-AF65-F5344CB8AC3E}">
        <p14:creationId xmlns:p14="http://schemas.microsoft.com/office/powerpoint/2010/main" val="200931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1+ppt_w/2"/>
                                          </p:val>
                                        </p:tav>
                                      </p:tavLst>
                                    </p:anim>
                                    <p:anim calcmode="lin" valueType="num">
                                      <p:cBhvr additive="base">
                                        <p:cTn id="7" dur="500"/>
                                        <p:tgtEl>
                                          <p:spTgt spid="4"/>
                                        </p:tgtEl>
                                        <p:attrNameLst>
                                          <p:attrName>ppt_y</p:attrName>
                                        </p:attrNameLst>
                                      </p:cBhvr>
                                      <p:tavLst>
                                        <p:tav tm="0">
                                          <p:val>
                                            <p:strVal val="ppt_y"/>
                                          </p:val>
                                        </p:tav>
                                        <p:tav tm="100000">
                                          <p:val>
                                            <p:strVal val="ppt_y"/>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9E00066-A52B-B8F9-B150-59615A69B54A}"/>
              </a:ext>
            </a:extLst>
          </p:cNvPr>
          <p:cNvPicPr>
            <a:picLocks noChangeAspect="1"/>
          </p:cNvPicPr>
          <p:nvPr/>
        </p:nvPicPr>
        <p:blipFill>
          <a:blip r:embed="rId2"/>
          <a:stretch>
            <a:fillRect/>
          </a:stretch>
        </p:blipFill>
        <p:spPr>
          <a:xfrm>
            <a:off x="120157" y="562538"/>
            <a:ext cx="11977667" cy="8265460"/>
          </a:xfrm>
          <a:prstGeom prst="rect">
            <a:avLst/>
          </a:prstGeom>
        </p:spPr>
      </p:pic>
      <p:sp>
        <p:nvSpPr>
          <p:cNvPr id="2" name="テキスト ボックス 1">
            <a:extLst>
              <a:ext uri="{FF2B5EF4-FFF2-40B4-BE49-F238E27FC236}">
                <a16:creationId xmlns:a16="http://schemas.microsoft.com/office/drawing/2014/main" id="{E5098138-B9B1-19A1-0492-2D5E107B5181}"/>
              </a:ext>
            </a:extLst>
          </p:cNvPr>
          <p:cNvSpPr txBox="1"/>
          <p:nvPr/>
        </p:nvSpPr>
        <p:spPr>
          <a:xfrm>
            <a:off x="3333749" y="64879"/>
            <a:ext cx="8858251" cy="461665"/>
          </a:xfrm>
          <a:prstGeom prst="rect">
            <a:avLst/>
          </a:prstGeom>
          <a:noFill/>
        </p:spPr>
        <p:txBody>
          <a:bodyPr wrap="square" rtlCol="0">
            <a:spAutoFit/>
          </a:bodyPr>
          <a:lstStyle/>
          <a:p>
            <a:r>
              <a:rPr kumimoji="1" lang="ja-JP" altLang="en-US" sz="2400" dirty="0"/>
              <a:t>秋田県大仙市立大曲南中学校　　　</a:t>
            </a:r>
            <a:r>
              <a:rPr kumimoji="1" lang="en-US" altLang="ja-JP" sz="2400" dirty="0"/>
              <a:t>2024</a:t>
            </a:r>
            <a:r>
              <a:rPr kumimoji="1" lang="ja-JP" altLang="en-US" sz="2400" dirty="0"/>
              <a:t>年</a:t>
            </a:r>
            <a:r>
              <a:rPr kumimoji="1" lang="en-US" altLang="ja-JP" sz="2400" dirty="0"/>
              <a:t>11</a:t>
            </a:r>
            <a:r>
              <a:rPr kumimoji="1" lang="ja-JP" altLang="en-US" sz="2400" dirty="0"/>
              <a:t>月</a:t>
            </a:r>
            <a:r>
              <a:rPr kumimoji="1" lang="en-US" altLang="ja-JP" sz="2400" dirty="0"/>
              <a:t>22</a:t>
            </a:r>
            <a:r>
              <a:rPr kumimoji="1" lang="ja-JP" altLang="en-US" sz="2400" dirty="0"/>
              <a:t>日　研究発表</a:t>
            </a:r>
          </a:p>
        </p:txBody>
      </p:sp>
    </p:spTree>
    <p:extLst>
      <p:ext uri="{BB962C8B-B14F-4D97-AF65-F5344CB8AC3E}">
        <p14:creationId xmlns:p14="http://schemas.microsoft.com/office/powerpoint/2010/main" val="637319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16153BE0-EA5B-3773-FCC1-20DEAE3AB873}"/>
              </a:ext>
            </a:extLst>
          </p:cNvPr>
          <p:cNvSpPr/>
          <p:nvPr/>
        </p:nvSpPr>
        <p:spPr>
          <a:xfrm>
            <a:off x="10950042" y="835125"/>
            <a:ext cx="1407135" cy="815340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1" name="正方形/長方形 20">
            <a:extLst>
              <a:ext uri="{FF2B5EF4-FFF2-40B4-BE49-F238E27FC236}">
                <a16:creationId xmlns:a16="http://schemas.microsoft.com/office/drawing/2014/main" id="{7C725178-9EF2-CEC6-6A62-48D41E402392}"/>
              </a:ext>
            </a:extLst>
          </p:cNvPr>
          <p:cNvSpPr/>
          <p:nvPr/>
        </p:nvSpPr>
        <p:spPr>
          <a:xfrm>
            <a:off x="8786105" y="831845"/>
            <a:ext cx="2164287" cy="815340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9" name="正方形/長方形 18">
            <a:extLst>
              <a:ext uri="{FF2B5EF4-FFF2-40B4-BE49-F238E27FC236}">
                <a16:creationId xmlns:a16="http://schemas.microsoft.com/office/drawing/2014/main" id="{77D58EB9-E49C-885E-1AB2-0F07D67C1535}"/>
              </a:ext>
            </a:extLst>
          </p:cNvPr>
          <p:cNvSpPr/>
          <p:nvPr/>
        </p:nvSpPr>
        <p:spPr>
          <a:xfrm>
            <a:off x="6620739" y="838203"/>
            <a:ext cx="2164287" cy="815340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7" name="正方形/長方形 16">
            <a:extLst>
              <a:ext uri="{FF2B5EF4-FFF2-40B4-BE49-F238E27FC236}">
                <a16:creationId xmlns:a16="http://schemas.microsoft.com/office/drawing/2014/main" id="{ABFA3B2C-1636-8A74-26CF-4858BFD3EB11}"/>
              </a:ext>
            </a:extLst>
          </p:cNvPr>
          <p:cNvSpPr/>
          <p:nvPr/>
        </p:nvSpPr>
        <p:spPr>
          <a:xfrm>
            <a:off x="4473726" y="838203"/>
            <a:ext cx="2164287" cy="815340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5" name="正方形/長方形 14">
            <a:extLst>
              <a:ext uri="{FF2B5EF4-FFF2-40B4-BE49-F238E27FC236}">
                <a16:creationId xmlns:a16="http://schemas.microsoft.com/office/drawing/2014/main" id="{0B92C535-BA18-5722-F888-35470A474959}"/>
              </a:ext>
            </a:extLst>
          </p:cNvPr>
          <p:cNvSpPr/>
          <p:nvPr/>
        </p:nvSpPr>
        <p:spPr>
          <a:xfrm>
            <a:off x="2305077" y="838203"/>
            <a:ext cx="2164287" cy="815340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12" name="正方形/長方形 11">
            <a:extLst>
              <a:ext uri="{FF2B5EF4-FFF2-40B4-BE49-F238E27FC236}">
                <a16:creationId xmlns:a16="http://schemas.microsoft.com/office/drawing/2014/main" id="{E2C8352E-27CE-DF81-5205-D7328A78E399}"/>
              </a:ext>
            </a:extLst>
          </p:cNvPr>
          <p:cNvSpPr/>
          <p:nvPr/>
        </p:nvSpPr>
        <p:spPr>
          <a:xfrm>
            <a:off x="140765" y="438152"/>
            <a:ext cx="2164287" cy="400051"/>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６月</a:t>
            </a:r>
          </a:p>
        </p:txBody>
      </p:sp>
      <p:sp>
        <p:nvSpPr>
          <p:cNvPr id="13" name="正方形/長方形 12">
            <a:extLst>
              <a:ext uri="{FF2B5EF4-FFF2-40B4-BE49-F238E27FC236}">
                <a16:creationId xmlns:a16="http://schemas.microsoft.com/office/drawing/2014/main" id="{A372FF64-B607-9C7F-A185-20A28CD8A7EF}"/>
              </a:ext>
            </a:extLst>
          </p:cNvPr>
          <p:cNvSpPr/>
          <p:nvPr/>
        </p:nvSpPr>
        <p:spPr>
          <a:xfrm>
            <a:off x="140765" y="838203"/>
            <a:ext cx="2164287" cy="8153400"/>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7" name="吹き出し: 四角形 6">
            <a:extLst>
              <a:ext uri="{FF2B5EF4-FFF2-40B4-BE49-F238E27FC236}">
                <a16:creationId xmlns:a16="http://schemas.microsoft.com/office/drawing/2014/main" id="{2445C7C4-4CA0-4C32-EFFF-D7A0304C5936}"/>
              </a:ext>
            </a:extLst>
          </p:cNvPr>
          <p:cNvSpPr/>
          <p:nvPr/>
        </p:nvSpPr>
        <p:spPr>
          <a:xfrm>
            <a:off x="140765" y="1053939"/>
            <a:ext cx="2526236" cy="3498572"/>
          </a:xfrm>
          <a:prstGeom prst="wedgeRectCallout">
            <a:avLst/>
          </a:prstGeom>
          <a:solidFill>
            <a:srgbClr val="E5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・夢の給食メニュー</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・給食にはたくさんの工夫や努力が込められている</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・自分たちも食べ残しで食品ロスに関わっている</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・身の回りにどんな食品ロスがあるか予想し、実際に調べたい</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・実際に調査し、まとめる</a:t>
            </a:r>
          </a:p>
        </p:txBody>
      </p:sp>
      <p:sp>
        <p:nvSpPr>
          <p:cNvPr id="8" name="吹き出し: 四角形 7">
            <a:extLst>
              <a:ext uri="{FF2B5EF4-FFF2-40B4-BE49-F238E27FC236}">
                <a16:creationId xmlns:a16="http://schemas.microsoft.com/office/drawing/2014/main" id="{04960EAC-71F4-44FF-355D-658593C806CD}"/>
              </a:ext>
            </a:extLst>
          </p:cNvPr>
          <p:cNvSpPr/>
          <p:nvPr/>
        </p:nvSpPr>
        <p:spPr>
          <a:xfrm>
            <a:off x="2870201" y="1053939"/>
            <a:ext cx="2526236" cy="2934264"/>
          </a:xfrm>
          <a:prstGeom prst="wedgeRectCallout">
            <a:avLst/>
          </a:prstGeom>
          <a:solidFill>
            <a:srgbClr val="E5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・地域の農家やスーパーにはどのような食品ロス問題があり、どのような工夫や対策をしているのか、見学を通して調べる</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・家庭での食品ロスについて調べまとめる</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・自分たちにできそうなことを考える</a:t>
            </a:r>
          </a:p>
        </p:txBody>
      </p:sp>
      <p:sp>
        <p:nvSpPr>
          <p:cNvPr id="9" name="吹き出し: 四角形 8">
            <a:extLst>
              <a:ext uri="{FF2B5EF4-FFF2-40B4-BE49-F238E27FC236}">
                <a16:creationId xmlns:a16="http://schemas.microsoft.com/office/drawing/2014/main" id="{CC57D918-FA47-9ECF-E171-AE05F84B78A6}"/>
              </a:ext>
            </a:extLst>
          </p:cNvPr>
          <p:cNvSpPr/>
          <p:nvPr/>
        </p:nvSpPr>
        <p:spPr>
          <a:xfrm>
            <a:off x="5702318" y="1047581"/>
            <a:ext cx="2526236" cy="2149659"/>
          </a:xfrm>
          <a:prstGeom prst="wedgeRectCallout">
            <a:avLst/>
          </a:prstGeom>
          <a:solidFill>
            <a:srgbClr val="E5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・段ボールコンポストの役割や可能性について知り、実際に作って使ってみる</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・地域の農家やスーパーの取り組みの意味について話し合う</a:t>
            </a:r>
          </a:p>
        </p:txBody>
      </p:sp>
      <p:sp>
        <p:nvSpPr>
          <p:cNvPr id="10" name="吹き出し: 四角形 9">
            <a:extLst>
              <a:ext uri="{FF2B5EF4-FFF2-40B4-BE49-F238E27FC236}">
                <a16:creationId xmlns:a16="http://schemas.microsoft.com/office/drawing/2014/main" id="{CF24D7F2-53BE-784A-2A35-B650CAE9ABAB}"/>
              </a:ext>
            </a:extLst>
          </p:cNvPr>
          <p:cNvSpPr/>
          <p:nvPr/>
        </p:nvSpPr>
        <p:spPr>
          <a:xfrm>
            <a:off x="8534435" y="1034133"/>
            <a:ext cx="2526236" cy="1807035"/>
          </a:xfrm>
          <a:prstGeom prst="wedgeRectCallout">
            <a:avLst/>
          </a:prstGeom>
          <a:solidFill>
            <a:srgbClr val="E5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・段ボールコンポストで作ったたい肥の活用</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・地域の農家やスーパーの取り組みの意味について発信する</a:t>
            </a:r>
          </a:p>
        </p:txBody>
      </p:sp>
      <p:sp>
        <p:nvSpPr>
          <p:cNvPr id="14" name="正方形/長方形 13">
            <a:extLst>
              <a:ext uri="{FF2B5EF4-FFF2-40B4-BE49-F238E27FC236}">
                <a16:creationId xmlns:a16="http://schemas.microsoft.com/office/drawing/2014/main" id="{217F9FDE-8B39-6809-0B5F-90042F5AAB7C}"/>
              </a:ext>
            </a:extLst>
          </p:cNvPr>
          <p:cNvSpPr/>
          <p:nvPr/>
        </p:nvSpPr>
        <p:spPr>
          <a:xfrm>
            <a:off x="2304402" y="438152"/>
            <a:ext cx="2164287" cy="400051"/>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７月</a:t>
            </a:r>
          </a:p>
        </p:txBody>
      </p:sp>
      <p:sp>
        <p:nvSpPr>
          <p:cNvPr id="16" name="正方形/長方形 15">
            <a:extLst>
              <a:ext uri="{FF2B5EF4-FFF2-40B4-BE49-F238E27FC236}">
                <a16:creationId xmlns:a16="http://schemas.microsoft.com/office/drawing/2014/main" id="{1629ED10-4CE6-D1AD-0BA7-E45DDC4D8CB5}"/>
              </a:ext>
            </a:extLst>
          </p:cNvPr>
          <p:cNvSpPr/>
          <p:nvPr/>
        </p:nvSpPr>
        <p:spPr>
          <a:xfrm>
            <a:off x="4473726" y="438152"/>
            <a:ext cx="2164287" cy="400051"/>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８月</a:t>
            </a:r>
          </a:p>
        </p:txBody>
      </p:sp>
      <p:sp>
        <p:nvSpPr>
          <p:cNvPr id="18" name="正方形/長方形 17">
            <a:extLst>
              <a:ext uri="{FF2B5EF4-FFF2-40B4-BE49-F238E27FC236}">
                <a16:creationId xmlns:a16="http://schemas.microsoft.com/office/drawing/2014/main" id="{37039102-9372-052D-8598-D370CF4DC956}"/>
              </a:ext>
            </a:extLst>
          </p:cNvPr>
          <p:cNvSpPr/>
          <p:nvPr/>
        </p:nvSpPr>
        <p:spPr>
          <a:xfrm>
            <a:off x="6638013" y="435096"/>
            <a:ext cx="2164287" cy="400051"/>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９月</a:t>
            </a:r>
          </a:p>
        </p:txBody>
      </p:sp>
      <p:sp>
        <p:nvSpPr>
          <p:cNvPr id="20" name="正方形/長方形 19">
            <a:extLst>
              <a:ext uri="{FF2B5EF4-FFF2-40B4-BE49-F238E27FC236}">
                <a16:creationId xmlns:a16="http://schemas.microsoft.com/office/drawing/2014/main" id="{76F898EA-E2D7-AC8C-AD63-E0A9F518B2A4}"/>
              </a:ext>
            </a:extLst>
          </p:cNvPr>
          <p:cNvSpPr/>
          <p:nvPr/>
        </p:nvSpPr>
        <p:spPr>
          <a:xfrm>
            <a:off x="8784327" y="428739"/>
            <a:ext cx="2164287" cy="400051"/>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１０月</a:t>
            </a:r>
          </a:p>
        </p:txBody>
      </p:sp>
      <p:sp>
        <p:nvSpPr>
          <p:cNvPr id="24" name="正方形/長方形 23">
            <a:extLst>
              <a:ext uri="{FF2B5EF4-FFF2-40B4-BE49-F238E27FC236}">
                <a16:creationId xmlns:a16="http://schemas.microsoft.com/office/drawing/2014/main" id="{80E209E9-B51B-388C-DDFC-350AFDCF542F}"/>
              </a:ext>
            </a:extLst>
          </p:cNvPr>
          <p:cNvSpPr/>
          <p:nvPr/>
        </p:nvSpPr>
        <p:spPr>
          <a:xfrm>
            <a:off x="10947965" y="441432"/>
            <a:ext cx="1244036" cy="400051"/>
          </a:xfrm>
          <a:prstGeom prst="rect">
            <a:avLst/>
          </a:prstGeom>
          <a:solidFill>
            <a:srgbClr val="F7FDB9"/>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１１</a:t>
            </a:r>
          </a:p>
        </p:txBody>
      </p:sp>
      <p:sp>
        <p:nvSpPr>
          <p:cNvPr id="26" name="吹き出し: 角を丸めた四角形 25">
            <a:extLst>
              <a:ext uri="{FF2B5EF4-FFF2-40B4-BE49-F238E27FC236}">
                <a16:creationId xmlns:a16="http://schemas.microsoft.com/office/drawing/2014/main" id="{F51FE94B-0269-158E-0BE3-3366E0CA6D9C}"/>
              </a:ext>
            </a:extLst>
          </p:cNvPr>
          <p:cNvSpPr/>
          <p:nvPr/>
        </p:nvSpPr>
        <p:spPr>
          <a:xfrm>
            <a:off x="4422406" y="5919547"/>
            <a:ext cx="2971943" cy="1929055"/>
          </a:xfrm>
          <a:prstGeom prst="wedgeRoundRectCallout">
            <a:avLst>
              <a:gd name="adj1" fmla="val -32833"/>
              <a:gd name="adj2" fmla="val -66515"/>
              <a:gd name="adj3" fmla="val 16667"/>
            </a:avLst>
          </a:prstGeom>
          <a:solidFill>
            <a:srgbClr val="FFF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国語</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メモの工夫・伝えたいことをはっきりさせて書こう・お礼の手紙</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道徳</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インタビューのマナー</a:t>
            </a:r>
          </a:p>
        </p:txBody>
      </p:sp>
      <p:sp>
        <p:nvSpPr>
          <p:cNvPr id="27" name="吹き出し: 角を丸めた四角形 26">
            <a:extLst>
              <a:ext uri="{FF2B5EF4-FFF2-40B4-BE49-F238E27FC236}">
                <a16:creationId xmlns:a16="http://schemas.microsoft.com/office/drawing/2014/main" id="{26429F7B-7369-DC9E-2B2D-B88EA99C0CD6}"/>
              </a:ext>
            </a:extLst>
          </p:cNvPr>
          <p:cNvSpPr/>
          <p:nvPr/>
        </p:nvSpPr>
        <p:spPr>
          <a:xfrm>
            <a:off x="2641357" y="6383137"/>
            <a:ext cx="1478719" cy="969299"/>
          </a:xfrm>
          <a:prstGeom prst="wedgeRoundRectCallout">
            <a:avLst>
              <a:gd name="adj1" fmla="val 15245"/>
              <a:gd name="adj2" fmla="val -85531"/>
              <a:gd name="adj3" fmla="val 16667"/>
            </a:avLst>
          </a:prstGeom>
          <a:solidFill>
            <a:srgbClr val="FFF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社会</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はたらく人のしごと</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p:txBody>
      </p:sp>
      <p:sp>
        <p:nvSpPr>
          <p:cNvPr id="29" name="吹き出し: 四角形 28">
            <a:extLst>
              <a:ext uri="{FF2B5EF4-FFF2-40B4-BE49-F238E27FC236}">
                <a16:creationId xmlns:a16="http://schemas.microsoft.com/office/drawing/2014/main" id="{54E0C024-BD6D-6D0C-AE28-1AA501FC5CC9}"/>
              </a:ext>
            </a:extLst>
          </p:cNvPr>
          <p:cNvSpPr/>
          <p:nvPr/>
        </p:nvSpPr>
        <p:spPr>
          <a:xfrm>
            <a:off x="204944" y="7886703"/>
            <a:ext cx="2886877" cy="969299"/>
          </a:xfrm>
          <a:prstGeom prst="wedgeRectCallout">
            <a:avLst>
              <a:gd name="adj1" fmla="val -32046"/>
              <a:gd name="adj2" fmla="val -175306"/>
            </a:avLst>
          </a:prstGeom>
          <a:solidFill>
            <a:srgbClr val="CDFA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栄養士・給食調理員</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給食には様々な工夫や努力が込められている</a:t>
            </a:r>
          </a:p>
        </p:txBody>
      </p:sp>
      <p:sp>
        <p:nvSpPr>
          <p:cNvPr id="30" name="吹き出し: 角を丸めた四角形 29">
            <a:extLst>
              <a:ext uri="{FF2B5EF4-FFF2-40B4-BE49-F238E27FC236}">
                <a16:creationId xmlns:a16="http://schemas.microsoft.com/office/drawing/2014/main" id="{10DA1A1C-F24E-05A0-90C8-957EE650E0E4}"/>
              </a:ext>
            </a:extLst>
          </p:cNvPr>
          <p:cNvSpPr/>
          <p:nvPr/>
        </p:nvSpPr>
        <p:spPr>
          <a:xfrm>
            <a:off x="1215521" y="6615328"/>
            <a:ext cx="1310177" cy="766099"/>
          </a:xfrm>
          <a:prstGeom prst="wedgeRoundRectCallout">
            <a:avLst>
              <a:gd name="adj1" fmla="val -34998"/>
              <a:gd name="adj2" fmla="val -80558"/>
              <a:gd name="adj3" fmla="val 16667"/>
            </a:avLst>
          </a:prstGeom>
          <a:solidFill>
            <a:srgbClr val="FFF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理科</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たねまき</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p:txBody>
      </p:sp>
      <p:sp>
        <p:nvSpPr>
          <p:cNvPr id="31" name="吹き出し: 四角形 30">
            <a:extLst>
              <a:ext uri="{FF2B5EF4-FFF2-40B4-BE49-F238E27FC236}">
                <a16:creationId xmlns:a16="http://schemas.microsoft.com/office/drawing/2014/main" id="{14328FD3-A9B3-09AA-AAE5-D797487778BB}"/>
              </a:ext>
            </a:extLst>
          </p:cNvPr>
          <p:cNvSpPr/>
          <p:nvPr/>
        </p:nvSpPr>
        <p:spPr>
          <a:xfrm>
            <a:off x="3209122" y="7915268"/>
            <a:ext cx="2671679" cy="969299"/>
          </a:xfrm>
          <a:prstGeom prst="wedgeRectCallout">
            <a:avLst>
              <a:gd name="adj1" fmla="val -8422"/>
              <a:gd name="adj2" fmla="val -263747"/>
            </a:avLst>
          </a:prstGeom>
          <a:solidFill>
            <a:srgbClr val="CDFA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地域の農家・スーパー</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農作業体験、店の見学</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p:txBody>
      </p:sp>
      <p:sp>
        <p:nvSpPr>
          <p:cNvPr id="32" name="テキスト ボックス 31">
            <a:extLst>
              <a:ext uri="{FF2B5EF4-FFF2-40B4-BE49-F238E27FC236}">
                <a16:creationId xmlns:a16="http://schemas.microsoft.com/office/drawing/2014/main" id="{594A2E9E-B3BE-3837-8B79-A117CF4C50C2}"/>
              </a:ext>
            </a:extLst>
          </p:cNvPr>
          <p:cNvSpPr txBox="1"/>
          <p:nvPr/>
        </p:nvSpPr>
        <p:spPr>
          <a:xfrm>
            <a:off x="192057" y="9639"/>
            <a:ext cx="6692858" cy="379656"/>
          </a:xfrm>
          <a:prstGeom prst="rect">
            <a:avLst/>
          </a:prstGeom>
          <a:noFill/>
        </p:spPr>
        <p:txBody>
          <a:bodyPr wrap="none" rtlCol="0">
            <a:spAutoFit/>
          </a:bodyPr>
          <a:lstStyle/>
          <a:p>
            <a:r>
              <a:rPr kumimoji="1" lang="ja-JP" altLang="en-US" sz="1867" b="1" dirty="0">
                <a:latin typeface="AR P丸ゴシック体M" panose="020F0600000000000000" pitchFamily="50" charset="-128"/>
                <a:ea typeface="AR P丸ゴシック体M" panose="020F0600000000000000" pitchFamily="50" charset="-128"/>
              </a:rPr>
              <a:t>２０２４年度　３年 ＥＳＤストーリーマップ「食品ロスって何だろう」</a:t>
            </a:r>
          </a:p>
        </p:txBody>
      </p:sp>
      <p:sp>
        <p:nvSpPr>
          <p:cNvPr id="33" name="テキスト ボックス 32">
            <a:extLst>
              <a:ext uri="{FF2B5EF4-FFF2-40B4-BE49-F238E27FC236}">
                <a16:creationId xmlns:a16="http://schemas.microsoft.com/office/drawing/2014/main" id="{8FBADBD4-F89A-2FF7-CE22-E496A34828DE}"/>
              </a:ext>
            </a:extLst>
          </p:cNvPr>
          <p:cNvSpPr txBox="1"/>
          <p:nvPr/>
        </p:nvSpPr>
        <p:spPr>
          <a:xfrm>
            <a:off x="6928419" y="1"/>
            <a:ext cx="5428756" cy="379656"/>
          </a:xfrm>
          <a:prstGeom prst="rect">
            <a:avLst/>
          </a:prstGeom>
          <a:noFill/>
        </p:spPr>
        <p:txBody>
          <a:bodyPr wrap="square" rtlCol="0">
            <a:spAutoFit/>
          </a:bodyPr>
          <a:lstStyle/>
          <a:p>
            <a:r>
              <a:rPr kumimoji="1" lang="ja-JP" altLang="en-US" sz="1867" b="1" dirty="0">
                <a:latin typeface="AR P丸ゴシック体M" panose="020F0600000000000000" pitchFamily="50" charset="-128"/>
                <a:ea typeface="AR P丸ゴシック体M" panose="020F0600000000000000" pitchFamily="50" charset="-128"/>
              </a:rPr>
              <a:t>小平市立第五小学校　２０２４年１１月１５日研究発表</a:t>
            </a:r>
          </a:p>
        </p:txBody>
      </p:sp>
      <p:sp>
        <p:nvSpPr>
          <p:cNvPr id="5" name="吹き出し: 四角形 4">
            <a:extLst>
              <a:ext uri="{FF2B5EF4-FFF2-40B4-BE49-F238E27FC236}">
                <a16:creationId xmlns:a16="http://schemas.microsoft.com/office/drawing/2014/main" id="{86C4E99B-D65E-63C9-A8F4-A376AE907D13}"/>
              </a:ext>
            </a:extLst>
          </p:cNvPr>
          <p:cNvSpPr/>
          <p:nvPr/>
        </p:nvSpPr>
        <p:spPr>
          <a:xfrm>
            <a:off x="7466161" y="7516075"/>
            <a:ext cx="2332540" cy="1339927"/>
          </a:xfrm>
          <a:prstGeom prst="wedgeRectCallout">
            <a:avLst>
              <a:gd name="adj1" fmla="val 51809"/>
              <a:gd name="adj2" fmla="val -275875"/>
            </a:avLst>
          </a:prstGeom>
          <a:solidFill>
            <a:srgbClr val="CDFA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スーパー</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a:p>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売り場へのポップなどの掲示</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p:txBody>
      </p:sp>
      <p:sp>
        <p:nvSpPr>
          <p:cNvPr id="11" name="吹き出し: 四角形 10">
            <a:extLst>
              <a:ext uri="{FF2B5EF4-FFF2-40B4-BE49-F238E27FC236}">
                <a16:creationId xmlns:a16="http://schemas.microsoft.com/office/drawing/2014/main" id="{ACF19F59-8AF0-2642-CEA0-B19A9F962113}"/>
              </a:ext>
            </a:extLst>
          </p:cNvPr>
          <p:cNvSpPr/>
          <p:nvPr/>
        </p:nvSpPr>
        <p:spPr>
          <a:xfrm>
            <a:off x="9981043" y="7143750"/>
            <a:ext cx="2063247" cy="1721767"/>
          </a:xfrm>
          <a:prstGeom prst="wedgeRectCallout">
            <a:avLst>
              <a:gd name="adj1" fmla="val -28168"/>
              <a:gd name="adj2" fmla="val -213972"/>
            </a:avLst>
          </a:prstGeom>
          <a:solidFill>
            <a:srgbClr val="CDFA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保護者や青対小・農家など地域の方を招き、「もったいないを広げよう」の会、開催</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p:txBody>
      </p:sp>
      <p:sp>
        <p:nvSpPr>
          <p:cNvPr id="22" name="矢印: 五方向 21">
            <a:extLst>
              <a:ext uri="{FF2B5EF4-FFF2-40B4-BE49-F238E27FC236}">
                <a16:creationId xmlns:a16="http://schemas.microsoft.com/office/drawing/2014/main" id="{3C446D65-6371-FA5F-FCC5-8F37D1E0F184}"/>
              </a:ext>
            </a:extLst>
          </p:cNvPr>
          <p:cNvSpPr/>
          <p:nvPr/>
        </p:nvSpPr>
        <p:spPr>
          <a:xfrm rot="20755224">
            <a:off x="268106" y="4939349"/>
            <a:ext cx="3360853" cy="1461939"/>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第１次（１０時間）</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身近な食品ロスについて</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867" b="1" dirty="0">
                <a:solidFill>
                  <a:schemeClr val="tx1"/>
                </a:solidFill>
                <a:latin typeface="AR P丸ゴシック体M" panose="020F0600000000000000" pitchFamily="50" charset="-128"/>
                <a:ea typeface="AR P丸ゴシック体M" panose="020F0600000000000000" pitchFamily="50" charset="-128"/>
              </a:rPr>
              <a:t>問題に気づこう</a:t>
            </a:r>
            <a:endParaRPr kumimoji="1" lang="ja-JP" altLang="en-US" sz="2400" b="1" dirty="0">
              <a:solidFill>
                <a:schemeClr val="tx1"/>
              </a:solidFill>
            </a:endParaRPr>
          </a:p>
        </p:txBody>
      </p:sp>
      <p:sp>
        <p:nvSpPr>
          <p:cNvPr id="23" name="矢印: 山形 22">
            <a:extLst>
              <a:ext uri="{FF2B5EF4-FFF2-40B4-BE49-F238E27FC236}">
                <a16:creationId xmlns:a16="http://schemas.microsoft.com/office/drawing/2014/main" id="{6B1CB018-5EA4-60F6-9790-8289B88D6503}"/>
              </a:ext>
            </a:extLst>
          </p:cNvPr>
          <p:cNvSpPr/>
          <p:nvPr/>
        </p:nvSpPr>
        <p:spPr>
          <a:xfrm rot="20755224">
            <a:off x="3007201" y="4217437"/>
            <a:ext cx="3639448" cy="1461939"/>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第２次（２０時間）</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地域の食品ロスについて</a:t>
            </a:r>
            <a:r>
              <a:rPr kumimoji="1" lang="ja-JP" altLang="en-US" sz="1867" b="1" dirty="0">
                <a:solidFill>
                  <a:schemeClr val="tx1"/>
                </a:solidFill>
                <a:latin typeface="AR P丸ゴシック体M" panose="020F0600000000000000" pitchFamily="50" charset="-128"/>
                <a:ea typeface="AR P丸ゴシック体M" panose="020F0600000000000000" pitchFamily="50" charset="-128"/>
              </a:rPr>
              <a:t>調べよう</a:t>
            </a:r>
          </a:p>
        </p:txBody>
      </p:sp>
      <p:sp>
        <p:nvSpPr>
          <p:cNvPr id="34" name="矢印: 山形 33">
            <a:extLst>
              <a:ext uri="{FF2B5EF4-FFF2-40B4-BE49-F238E27FC236}">
                <a16:creationId xmlns:a16="http://schemas.microsoft.com/office/drawing/2014/main" id="{8F6481F6-0662-398E-B465-7E20F81D97F5}"/>
              </a:ext>
            </a:extLst>
          </p:cNvPr>
          <p:cNvSpPr/>
          <p:nvPr/>
        </p:nvSpPr>
        <p:spPr>
          <a:xfrm rot="20755224">
            <a:off x="6000335" y="3446169"/>
            <a:ext cx="3880692" cy="1461939"/>
          </a:xfrm>
          <a:prstGeom prst="chevron">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第３次（１０時間）</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867" b="1" dirty="0">
                <a:solidFill>
                  <a:schemeClr val="tx1"/>
                </a:solidFill>
                <a:latin typeface="AR P丸ゴシック体M" panose="020F0600000000000000" pitchFamily="50" charset="-128"/>
                <a:ea typeface="AR P丸ゴシック体M" panose="020F0600000000000000" pitchFamily="50" charset="-128"/>
              </a:rPr>
              <a:t>地域の方たちに何をどう、伝えたらいいのか案を出し合い、検討しよう</a:t>
            </a:r>
          </a:p>
        </p:txBody>
      </p:sp>
      <p:sp>
        <p:nvSpPr>
          <p:cNvPr id="35" name="矢印: 山形 34">
            <a:extLst>
              <a:ext uri="{FF2B5EF4-FFF2-40B4-BE49-F238E27FC236}">
                <a16:creationId xmlns:a16="http://schemas.microsoft.com/office/drawing/2014/main" id="{70C8687A-1410-AB1D-AD7B-7D32DD3241E8}"/>
              </a:ext>
            </a:extLst>
          </p:cNvPr>
          <p:cNvSpPr/>
          <p:nvPr/>
        </p:nvSpPr>
        <p:spPr>
          <a:xfrm rot="20755224">
            <a:off x="9217008" y="2765765"/>
            <a:ext cx="3007520" cy="1461939"/>
          </a:xfrm>
          <a:prstGeom prst="chevron">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第４次</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867" b="1" dirty="0">
                <a:solidFill>
                  <a:schemeClr val="tx1"/>
                </a:solidFill>
                <a:latin typeface="AR P丸ゴシック体M" panose="020F0600000000000000" pitchFamily="50" charset="-128"/>
                <a:ea typeface="AR P丸ゴシック体M" panose="020F0600000000000000" pitchFamily="50" charset="-128"/>
              </a:rPr>
              <a:t>（家庭や地域に向けて発信しよう）</a:t>
            </a:r>
            <a:endParaRPr kumimoji="1" lang="en-US" altLang="ja-JP" sz="1867" b="1" dirty="0">
              <a:solidFill>
                <a:schemeClr val="tx1"/>
              </a:solidFill>
              <a:latin typeface="AR P丸ゴシック体M" panose="020F0600000000000000" pitchFamily="50" charset="-128"/>
              <a:ea typeface="AR P丸ゴシック体M" panose="020F0600000000000000" pitchFamily="50" charset="-128"/>
            </a:endParaRPr>
          </a:p>
        </p:txBody>
      </p:sp>
      <p:sp>
        <p:nvSpPr>
          <p:cNvPr id="36" name="吹き出し: 角を丸めた四角形 35">
            <a:extLst>
              <a:ext uri="{FF2B5EF4-FFF2-40B4-BE49-F238E27FC236}">
                <a16:creationId xmlns:a16="http://schemas.microsoft.com/office/drawing/2014/main" id="{746DAA62-196D-8AA6-A799-85FD73EEA005}"/>
              </a:ext>
            </a:extLst>
          </p:cNvPr>
          <p:cNvSpPr/>
          <p:nvPr/>
        </p:nvSpPr>
        <p:spPr>
          <a:xfrm>
            <a:off x="7353553" y="5186788"/>
            <a:ext cx="1777111" cy="874277"/>
          </a:xfrm>
          <a:prstGeom prst="wedgeRoundRectCallout">
            <a:avLst>
              <a:gd name="adj1" fmla="val 8813"/>
              <a:gd name="adj2" fmla="val -98605"/>
              <a:gd name="adj3" fmla="val 16667"/>
            </a:avLst>
          </a:prstGeom>
          <a:solidFill>
            <a:srgbClr val="FFF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算数</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a:p>
            <a:pPr algn="ctr"/>
            <a:r>
              <a:rPr kumimoji="1" lang="ja-JP" altLang="en-US" sz="1867" dirty="0">
                <a:solidFill>
                  <a:schemeClr val="tx1"/>
                </a:solidFill>
                <a:latin typeface="AR P丸ゴシック体M" panose="020F0600000000000000" pitchFamily="50" charset="-128"/>
                <a:ea typeface="AR P丸ゴシック体M" panose="020F0600000000000000" pitchFamily="50" charset="-128"/>
              </a:rPr>
              <a:t>表と棒グラフ</a:t>
            </a:r>
            <a:endParaRPr kumimoji="1" lang="en-US" altLang="ja-JP" sz="1867" dirty="0">
              <a:solidFill>
                <a:schemeClr val="tx1"/>
              </a:solidFill>
              <a:latin typeface="AR P丸ゴシック体M" panose="020F0600000000000000" pitchFamily="50" charset="-128"/>
              <a:ea typeface="AR P丸ゴシック体M" panose="020F0600000000000000" pitchFamily="50" charset="-128"/>
            </a:endParaRPr>
          </a:p>
        </p:txBody>
      </p:sp>
    </p:spTree>
    <p:extLst>
      <p:ext uri="{BB962C8B-B14F-4D97-AF65-F5344CB8AC3E}">
        <p14:creationId xmlns:p14="http://schemas.microsoft.com/office/powerpoint/2010/main" val="143444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1000"/>
                                        <p:tgtEl>
                                          <p:spTgt spid="34"/>
                                        </p:tgtEl>
                                      </p:cBhvr>
                                    </p:animEffect>
                                    <p:anim calcmode="lin" valueType="num">
                                      <p:cBhvr>
                                        <p:cTn id="36" dur="1000" fill="hold"/>
                                        <p:tgtEl>
                                          <p:spTgt spid="34"/>
                                        </p:tgtEl>
                                        <p:attrNameLst>
                                          <p:attrName>ppt_x</p:attrName>
                                        </p:attrNameLst>
                                      </p:cBhvr>
                                      <p:tavLst>
                                        <p:tav tm="0">
                                          <p:val>
                                            <p:strVal val="#ppt_x"/>
                                          </p:val>
                                        </p:tav>
                                        <p:tav tm="100000">
                                          <p:val>
                                            <p:strVal val="#ppt_x"/>
                                          </p:val>
                                        </p:tav>
                                      </p:tavLst>
                                    </p:anim>
                                    <p:anim calcmode="lin" valueType="num">
                                      <p:cBhvr>
                                        <p:cTn id="3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1000"/>
                                        <p:tgtEl>
                                          <p:spTgt spid="30"/>
                                        </p:tgtEl>
                                      </p:cBhvr>
                                    </p:animEffect>
                                    <p:anim calcmode="lin" valueType="num">
                                      <p:cBhvr>
                                        <p:cTn id="78" dur="1000" fill="hold"/>
                                        <p:tgtEl>
                                          <p:spTgt spid="30"/>
                                        </p:tgtEl>
                                        <p:attrNameLst>
                                          <p:attrName>ppt_x</p:attrName>
                                        </p:attrNameLst>
                                      </p:cBhvr>
                                      <p:tavLst>
                                        <p:tav tm="0">
                                          <p:val>
                                            <p:strVal val="#ppt_x"/>
                                          </p:val>
                                        </p:tav>
                                        <p:tav tm="100000">
                                          <p:val>
                                            <p:strVal val="#ppt_x"/>
                                          </p:val>
                                        </p:tav>
                                      </p:tavLst>
                                    </p:anim>
                                    <p:anim calcmode="lin" valueType="num">
                                      <p:cBhvr>
                                        <p:cTn id="7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1000"/>
                                        <p:tgtEl>
                                          <p:spTgt spid="27"/>
                                        </p:tgtEl>
                                      </p:cBhvr>
                                    </p:animEffect>
                                    <p:anim calcmode="lin" valueType="num">
                                      <p:cBhvr>
                                        <p:cTn id="85" dur="1000" fill="hold"/>
                                        <p:tgtEl>
                                          <p:spTgt spid="27"/>
                                        </p:tgtEl>
                                        <p:attrNameLst>
                                          <p:attrName>ppt_x</p:attrName>
                                        </p:attrNameLst>
                                      </p:cBhvr>
                                      <p:tavLst>
                                        <p:tav tm="0">
                                          <p:val>
                                            <p:strVal val="#ppt_x"/>
                                          </p:val>
                                        </p:tav>
                                        <p:tav tm="100000">
                                          <p:val>
                                            <p:strVal val="#ppt_x"/>
                                          </p:val>
                                        </p:tav>
                                      </p:tavLst>
                                    </p:anim>
                                    <p:anim calcmode="lin" valueType="num">
                                      <p:cBhvr>
                                        <p:cTn id="8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1000"/>
                                        <p:tgtEl>
                                          <p:spTgt spid="26"/>
                                        </p:tgtEl>
                                      </p:cBhvr>
                                    </p:animEffect>
                                    <p:anim calcmode="lin" valueType="num">
                                      <p:cBhvr>
                                        <p:cTn id="92" dur="1000" fill="hold"/>
                                        <p:tgtEl>
                                          <p:spTgt spid="26"/>
                                        </p:tgtEl>
                                        <p:attrNameLst>
                                          <p:attrName>ppt_x</p:attrName>
                                        </p:attrNameLst>
                                      </p:cBhvr>
                                      <p:tavLst>
                                        <p:tav tm="0">
                                          <p:val>
                                            <p:strVal val="#ppt_x"/>
                                          </p:val>
                                        </p:tav>
                                        <p:tav tm="100000">
                                          <p:val>
                                            <p:strVal val="#ppt_x"/>
                                          </p:val>
                                        </p:tav>
                                      </p:tavLst>
                                    </p:anim>
                                    <p:anim calcmode="lin" valueType="num">
                                      <p:cBhvr>
                                        <p:cTn id="9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1000"/>
                                        <p:tgtEl>
                                          <p:spTgt spid="36"/>
                                        </p:tgtEl>
                                      </p:cBhvr>
                                    </p:animEffect>
                                    <p:anim calcmode="lin" valueType="num">
                                      <p:cBhvr>
                                        <p:cTn id="99" dur="1000" fill="hold"/>
                                        <p:tgtEl>
                                          <p:spTgt spid="36"/>
                                        </p:tgtEl>
                                        <p:attrNameLst>
                                          <p:attrName>ppt_x</p:attrName>
                                        </p:attrNameLst>
                                      </p:cBhvr>
                                      <p:tavLst>
                                        <p:tav tm="0">
                                          <p:val>
                                            <p:strVal val="#ppt_x"/>
                                          </p:val>
                                        </p:tav>
                                        <p:tav tm="100000">
                                          <p:val>
                                            <p:strVal val="#ppt_x"/>
                                          </p:val>
                                        </p:tav>
                                      </p:tavLst>
                                    </p:anim>
                                    <p:anim calcmode="lin" valueType="num">
                                      <p:cBhvr>
                                        <p:cTn id="10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fade">
                                      <p:cBhvr>
                                        <p:cTn id="105" dur="1000"/>
                                        <p:tgtEl>
                                          <p:spTgt spid="29"/>
                                        </p:tgtEl>
                                      </p:cBhvr>
                                    </p:animEffect>
                                    <p:anim calcmode="lin" valueType="num">
                                      <p:cBhvr>
                                        <p:cTn id="106" dur="1000" fill="hold"/>
                                        <p:tgtEl>
                                          <p:spTgt spid="29"/>
                                        </p:tgtEl>
                                        <p:attrNameLst>
                                          <p:attrName>ppt_x</p:attrName>
                                        </p:attrNameLst>
                                      </p:cBhvr>
                                      <p:tavLst>
                                        <p:tav tm="0">
                                          <p:val>
                                            <p:strVal val="#ppt_x"/>
                                          </p:val>
                                        </p:tav>
                                        <p:tav tm="100000">
                                          <p:val>
                                            <p:strVal val="#ppt_x"/>
                                          </p:val>
                                        </p:tav>
                                      </p:tavLst>
                                    </p:anim>
                                    <p:anim calcmode="lin" valueType="num">
                                      <p:cBhvr>
                                        <p:cTn id="10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1"/>
                                        </p:tgtEl>
                                        <p:attrNameLst>
                                          <p:attrName>style.visibility</p:attrName>
                                        </p:attrNameLst>
                                      </p:cBhvr>
                                      <p:to>
                                        <p:strVal val="visible"/>
                                      </p:to>
                                    </p:set>
                                    <p:animEffect transition="in" filter="fade">
                                      <p:cBhvr>
                                        <p:cTn id="112" dur="1000"/>
                                        <p:tgtEl>
                                          <p:spTgt spid="31"/>
                                        </p:tgtEl>
                                      </p:cBhvr>
                                    </p:animEffect>
                                    <p:anim calcmode="lin" valueType="num">
                                      <p:cBhvr>
                                        <p:cTn id="113" dur="1000" fill="hold"/>
                                        <p:tgtEl>
                                          <p:spTgt spid="31"/>
                                        </p:tgtEl>
                                        <p:attrNameLst>
                                          <p:attrName>ppt_x</p:attrName>
                                        </p:attrNameLst>
                                      </p:cBhvr>
                                      <p:tavLst>
                                        <p:tav tm="0">
                                          <p:val>
                                            <p:strVal val="#ppt_x"/>
                                          </p:val>
                                        </p:tav>
                                        <p:tav tm="100000">
                                          <p:val>
                                            <p:strVal val="#ppt_x"/>
                                          </p:val>
                                        </p:tav>
                                      </p:tavLst>
                                    </p:anim>
                                    <p:anim calcmode="lin" valueType="num">
                                      <p:cBhvr>
                                        <p:cTn id="1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5"/>
                                        </p:tgtEl>
                                        <p:attrNameLst>
                                          <p:attrName>style.visibility</p:attrName>
                                        </p:attrNameLst>
                                      </p:cBhvr>
                                      <p:to>
                                        <p:strVal val="visible"/>
                                      </p:to>
                                    </p:set>
                                    <p:animEffect transition="in" filter="fade">
                                      <p:cBhvr>
                                        <p:cTn id="119" dur="1000"/>
                                        <p:tgtEl>
                                          <p:spTgt spid="5"/>
                                        </p:tgtEl>
                                      </p:cBhvr>
                                    </p:animEffect>
                                    <p:anim calcmode="lin" valueType="num">
                                      <p:cBhvr>
                                        <p:cTn id="120" dur="1000" fill="hold"/>
                                        <p:tgtEl>
                                          <p:spTgt spid="5"/>
                                        </p:tgtEl>
                                        <p:attrNameLst>
                                          <p:attrName>ppt_x</p:attrName>
                                        </p:attrNameLst>
                                      </p:cBhvr>
                                      <p:tavLst>
                                        <p:tav tm="0">
                                          <p:val>
                                            <p:strVal val="#ppt_x"/>
                                          </p:val>
                                        </p:tav>
                                        <p:tav tm="100000">
                                          <p:val>
                                            <p:strVal val="#ppt_x"/>
                                          </p:val>
                                        </p:tav>
                                      </p:tavLst>
                                    </p:anim>
                                    <p:anim calcmode="lin" valueType="num">
                                      <p:cBhvr>
                                        <p:cTn id="1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11"/>
                                        </p:tgtEl>
                                        <p:attrNameLst>
                                          <p:attrName>style.visibility</p:attrName>
                                        </p:attrNameLst>
                                      </p:cBhvr>
                                      <p:to>
                                        <p:strVal val="visible"/>
                                      </p:to>
                                    </p:set>
                                    <p:animEffect transition="in" filter="fade">
                                      <p:cBhvr>
                                        <p:cTn id="126" dur="1000"/>
                                        <p:tgtEl>
                                          <p:spTgt spid="11"/>
                                        </p:tgtEl>
                                      </p:cBhvr>
                                    </p:animEffect>
                                    <p:anim calcmode="lin" valueType="num">
                                      <p:cBhvr>
                                        <p:cTn id="127" dur="1000" fill="hold"/>
                                        <p:tgtEl>
                                          <p:spTgt spid="11"/>
                                        </p:tgtEl>
                                        <p:attrNameLst>
                                          <p:attrName>ppt_x</p:attrName>
                                        </p:attrNameLst>
                                      </p:cBhvr>
                                      <p:tavLst>
                                        <p:tav tm="0">
                                          <p:val>
                                            <p:strVal val="#ppt_x"/>
                                          </p:val>
                                        </p:tav>
                                        <p:tav tm="100000">
                                          <p:val>
                                            <p:strVal val="#ppt_x"/>
                                          </p:val>
                                        </p:tav>
                                      </p:tavLst>
                                    </p:anim>
                                    <p:anim calcmode="lin" valueType="num">
                                      <p:cBhvr>
                                        <p:cTn id="1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26" grpId="0" animBg="1"/>
      <p:bldP spid="27" grpId="0" animBg="1"/>
      <p:bldP spid="29" grpId="0" animBg="1"/>
      <p:bldP spid="30" grpId="0" animBg="1"/>
      <p:bldP spid="31" grpId="0" animBg="1"/>
      <p:bldP spid="32" grpId="0"/>
      <p:bldP spid="33" grpId="0"/>
      <p:bldP spid="5" grpId="0" animBg="1"/>
      <p:bldP spid="11" grpId="0" animBg="1"/>
      <p:bldP spid="22" grpId="0" animBg="1"/>
      <p:bldP spid="23" grpId="0" animBg="1"/>
      <p:bldP spid="34" grpId="0" animBg="1"/>
      <p:bldP spid="35"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F9DEFD67-1EDF-4AC1-A06E-0DD2C004CB53}"/>
              </a:ext>
            </a:extLst>
          </p:cNvPr>
          <p:cNvSpPr/>
          <p:nvPr/>
        </p:nvSpPr>
        <p:spPr>
          <a:xfrm>
            <a:off x="1" y="0"/>
            <a:ext cx="12214577"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1301333" y="1090633"/>
            <a:ext cx="9589337" cy="3278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901778" y="4923893"/>
            <a:ext cx="10388449" cy="3866825"/>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901778" y="790963"/>
            <a:ext cx="10388449" cy="4146437"/>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1301338" y="1090631"/>
            <a:ext cx="9589337" cy="7192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92" dirty="0"/>
          </a:p>
        </p:txBody>
      </p:sp>
      <p:sp>
        <p:nvSpPr>
          <p:cNvPr id="2" name="テキスト ボックス 1"/>
          <p:cNvSpPr txBox="1">
            <a:spLocks noChangeArrowheads="1"/>
          </p:cNvSpPr>
          <p:nvPr/>
        </p:nvSpPr>
        <p:spPr bwMode="auto">
          <a:xfrm>
            <a:off x="1700884" y="1223907"/>
            <a:ext cx="9082936" cy="522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4261" b="1" dirty="0">
                <a:latin typeface="HG創英角ﾎﾟｯﾌﾟ体" panose="040B0A09000000000000" pitchFamily="49" charset="-128"/>
                <a:ea typeface="HG創英角ﾎﾟｯﾌﾟ体" panose="040B0A09000000000000" pitchFamily="49" charset="-128"/>
              </a:rPr>
              <a:t>教育課程の</a:t>
            </a:r>
            <a:r>
              <a:rPr lang="ja-JP" altLang="en-US" sz="4261"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a:t>
            </a:r>
            <a:r>
              <a:rPr lang="ja-JP" altLang="en-US" sz="4261"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成</a:t>
            </a:r>
            <a:r>
              <a:rPr lang="ja-JP" altLang="en-US" sz="4261" b="1" dirty="0">
                <a:latin typeface="HG創英角ﾎﾟｯﾌﾟ体" panose="040B0A09000000000000" pitchFamily="49" charset="-128"/>
                <a:ea typeface="HG創英角ﾎﾟｯﾌﾟ体" panose="040B0A09000000000000" pitchFamily="49" charset="-128"/>
              </a:rPr>
              <a:t>において</a:t>
            </a:r>
            <a:endParaRPr lang="en-US" altLang="ja-JP" sz="4261" b="1" dirty="0">
              <a:latin typeface="HG創英角ﾎﾟｯﾌﾟ体" panose="040B0A09000000000000" pitchFamily="49" charset="-128"/>
              <a:ea typeface="HG創英角ﾎﾟｯﾌﾟ体" panose="040B0A09000000000000" pitchFamily="49" charset="-128"/>
            </a:endParaRPr>
          </a:p>
          <a:p>
            <a:endParaRPr lang="en-US" altLang="ja-JP" sz="2272" b="1" dirty="0">
              <a:latin typeface="HG創英角ﾎﾟｯﾌﾟ体" panose="040B0A09000000000000" pitchFamily="49" charset="-128"/>
              <a:ea typeface="HG創英角ﾎﾟｯﾌﾟ体" panose="040B0A09000000000000" pitchFamily="49" charset="-128"/>
            </a:endParaRPr>
          </a:p>
          <a:p>
            <a:r>
              <a:rPr lang="ja-JP" altLang="en-US" sz="4261" b="1" dirty="0">
                <a:latin typeface="HG創英角ﾎﾟｯﾌﾟ体" panose="040B0A09000000000000" pitchFamily="49" charset="-128"/>
                <a:ea typeface="HG創英角ﾎﾟｯﾌﾟ体" panose="040B0A09000000000000" pitchFamily="49" charset="-128"/>
              </a:rPr>
              <a:t>　</a:t>
            </a:r>
            <a:r>
              <a:rPr lang="ja-JP" altLang="en-US" sz="3181" b="1"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3181" b="1" dirty="0">
              <a:latin typeface="HG創英角ﾎﾟｯﾌﾟ体" panose="040B0A09000000000000" pitchFamily="49" charset="-128"/>
              <a:ea typeface="HG創英角ﾎﾟｯﾌﾟ体" panose="040B0A09000000000000" pitchFamily="49" charset="-128"/>
            </a:endParaRPr>
          </a:p>
          <a:p>
            <a:r>
              <a:rPr lang="ja-JP" altLang="en-US" sz="4267" b="1" dirty="0">
                <a:latin typeface="HG創英角ﾎﾟｯﾌﾟ体" panose="040B0A09000000000000" pitchFamily="49" charset="-128"/>
                <a:ea typeface="HG創英角ﾎﾟｯﾌﾟ体" panose="040B0A09000000000000" pitchFamily="49" charset="-128"/>
              </a:rPr>
              <a:t>①</a:t>
            </a:r>
            <a:r>
              <a:rPr lang="ja-JP" altLang="en-US" sz="4267" b="1" dirty="0">
                <a:solidFill>
                  <a:srgbClr val="FF0000"/>
                </a:solidFill>
                <a:latin typeface="HG創英角ﾎﾟｯﾌﾟ体" panose="040B0A09000000000000" pitchFamily="49" charset="-128"/>
                <a:ea typeface="HG創英角ﾎﾟｯﾌﾟ体" panose="040B0A09000000000000" pitchFamily="49" charset="-128"/>
              </a:rPr>
              <a:t>教育目標を見直す</a:t>
            </a:r>
            <a:endParaRPr lang="en-US" altLang="ja-JP" sz="4261" b="1" dirty="0">
              <a:latin typeface="HG創英角ﾎﾟｯﾌﾟ体" panose="040B0A09000000000000" pitchFamily="49" charset="-128"/>
              <a:ea typeface="HG創英角ﾎﾟｯﾌﾟ体" panose="040B0A09000000000000" pitchFamily="49" charset="-128"/>
            </a:endParaRPr>
          </a:p>
          <a:p>
            <a:r>
              <a:rPr lang="ja-JP" altLang="en-US" sz="4261" b="1" dirty="0">
                <a:latin typeface="HG創英角ﾎﾟｯﾌﾟ体" panose="040B0A09000000000000" pitchFamily="49" charset="-128"/>
                <a:ea typeface="HG創英角ﾎﾟｯﾌﾟ体" panose="040B0A09000000000000" pitchFamily="49" charset="-128"/>
              </a:rPr>
              <a:t>②</a:t>
            </a:r>
            <a:r>
              <a:rPr lang="ja-JP" altLang="en-US" sz="4261" b="1" u="sng" dirty="0">
                <a:solidFill>
                  <a:srgbClr val="FF0000"/>
                </a:solidFill>
                <a:latin typeface="HG創英角ﾎﾟｯﾌﾟ体" panose="040B0A09000000000000" pitchFamily="49" charset="-128"/>
                <a:ea typeface="HG創英角ﾎﾟｯﾌﾟ体" panose="040B0A09000000000000" pitchFamily="49" charset="-128"/>
              </a:rPr>
              <a:t>教科横断的に学ぶ</a:t>
            </a:r>
            <a:endParaRPr lang="en-US" altLang="ja-JP" sz="4261" b="1"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2324" b="1" dirty="0">
                <a:latin typeface="HG創英角ﾎﾟｯﾌﾟ体" panose="040B0A09000000000000" pitchFamily="49" charset="-128"/>
                <a:ea typeface="HG創英角ﾎﾟｯﾌﾟ体" panose="040B0A09000000000000" pitchFamily="49" charset="-128"/>
              </a:rPr>
              <a:t>　　</a:t>
            </a:r>
            <a:r>
              <a:rPr lang="ja-JP" altLang="en-US" sz="3097" b="1" dirty="0">
                <a:latin typeface="HG創英角ﾎﾟｯﾌﾟ体" panose="040B0A09000000000000" pitchFamily="49" charset="-128"/>
                <a:ea typeface="HG創英角ﾎﾟｯﾌﾟ体" panose="040B0A09000000000000" pitchFamily="49" charset="-128"/>
              </a:rPr>
              <a:t>（</a:t>
            </a:r>
            <a:r>
              <a:rPr lang="ja-JP" altLang="en-US" sz="3775" b="1" u="sng" dirty="0">
                <a:solidFill>
                  <a:srgbClr val="FF0000"/>
                </a:solidFill>
                <a:latin typeface="HG創英角ﾎﾟｯﾌﾟ体" panose="040B0A09000000000000" pitchFamily="49" charset="-128"/>
                <a:ea typeface="HG創英角ﾎﾟｯﾌﾟ体" panose="040B0A09000000000000" pitchFamily="49" charset="-128"/>
              </a:rPr>
              <a:t>カリキュラム・マネジメント</a:t>
            </a:r>
            <a:r>
              <a:rPr lang="ja-JP" altLang="en-US" sz="3097" b="1" u="sng" dirty="0">
                <a:latin typeface="HG創英角ﾎﾟｯﾌﾟ体" panose="040B0A09000000000000" pitchFamily="49" charset="-128"/>
                <a:ea typeface="HG創英角ﾎﾟｯﾌﾟ体" panose="040B0A09000000000000" pitchFamily="49" charset="-128"/>
              </a:rPr>
              <a:t>）</a:t>
            </a:r>
            <a:endParaRPr lang="en-US" altLang="ja-JP" sz="3097" b="1" u="sng" dirty="0">
              <a:latin typeface="HG創英角ﾎﾟｯﾌﾟ体" panose="040B0A09000000000000" pitchFamily="49" charset="-128"/>
              <a:ea typeface="HG創英角ﾎﾟｯﾌﾟ体" panose="040B0A09000000000000" pitchFamily="49" charset="-128"/>
            </a:endParaRPr>
          </a:p>
          <a:p>
            <a:r>
              <a:rPr lang="ja-JP" altLang="en-US" sz="2272" b="1" dirty="0">
                <a:latin typeface="HG創英角ﾎﾟｯﾌﾟ体" panose="040B0A09000000000000" pitchFamily="49" charset="-128"/>
                <a:ea typeface="HG創英角ﾎﾟｯﾌﾟ体" panose="040B0A09000000000000" pitchFamily="49" charset="-128"/>
              </a:rPr>
              <a:t>　　　　　　　　　　　　　　　</a:t>
            </a:r>
            <a:endParaRPr lang="en-US" altLang="ja-JP" sz="2272" b="1" dirty="0">
              <a:latin typeface="HG創英角ﾎﾟｯﾌﾟ体" panose="040B0A09000000000000" pitchFamily="49" charset="-128"/>
              <a:ea typeface="HG創英角ﾎﾟｯﾌﾟ体" panose="040B0A09000000000000" pitchFamily="49" charset="-128"/>
            </a:endParaRPr>
          </a:p>
          <a:p>
            <a:r>
              <a:rPr lang="ja-JP" altLang="en-US" sz="4261" b="1" dirty="0">
                <a:latin typeface="HG創英角ﾎﾟｯﾌﾟ体" panose="040B0A09000000000000" pitchFamily="49" charset="-128"/>
                <a:ea typeface="HG創英角ﾎﾟｯﾌﾟ体" panose="040B0A09000000000000" pitchFamily="49" charset="-128"/>
              </a:rPr>
              <a:t>教育課程の</a:t>
            </a:r>
            <a:r>
              <a:rPr lang="ja-JP" altLang="en-US" sz="4261" b="1" dirty="0">
                <a:solidFill>
                  <a:srgbClr val="EF53DC"/>
                </a:solidFill>
                <a:latin typeface="HG創英角ﾎﾟｯﾌﾟ体" panose="040B0A09000000000000" pitchFamily="49" charset="-128"/>
                <a:ea typeface="HG創英角ﾎﾟｯﾌﾟ体" panose="040B0A09000000000000" pitchFamily="49" charset="-128"/>
              </a:rPr>
              <a:t>実</a:t>
            </a:r>
            <a:r>
              <a:rPr lang="ja-JP" altLang="en-US" sz="4261" dirty="0">
                <a:solidFill>
                  <a:srgbClr val="EF53DC"/>
                </a:solidFill>
                <a:latin typeface="HG創英角ﾎﾟｯﾌﾟ体" panose="040B0A09000000000000" pitchFamily="49" charset="-128"/>
                <a:ea typeface="HG創英角ﾎﾟｯﾌﾟ体" panose="040B0A09000000000000" pitchFamily="49" charset="-128"/>
              </a:rPr>
              <a:t>施</a:t>
            </a:r>
            <a:r>
              <a:rPr lang="ja-JP" altLang="en-US" sz="4261" b="1" dirty="0">
                <a:latin typeface="HG創英角ﾎﾟｯﾌﾟ体" panose="040B0A09000000000000" pitchFamily="49" charset="-128"/>
                <a:ea typeface="HG創英角ﾎﾟｯﾌﾟ体" panose="040B0A09000000000000" pitchFamily="49" charset="-128"/>
              </a:rPr>
              <a:t>において</a:t>
            </a:r>
            <a:endParaRPr lang="en-US" altLang="ja-JP" sz="4261" b="1" dirty="0">
              <a:latin typeface="HG創英角ﾎﾟｯﾌﾟ体" panose="040B0A09000000000000" pitchFamily="49" charset="-128"/>
              <a:ea typeface="HG創英角ﾎﾟｯﾌﾟ体" panose="040B0A09000000000000" pitchFamily="49" charset="-128"/>
            </a:endParaRPr>
          </a:p>
          <a:p>
            <a:r>
              <a:rPr lang="ja-JP" altLang="en-US" sz="2272" b="1" dirty="0">
                <a:latin typeface="HG創英角ﾎﾟｯﾌﾟ体" panose="040B0A09000000000000" pitchFamily="49" charset="-128"/>
                <a:ea typeface="HG創英角ﾎﾟｯﾌﾟ体" panose="040B0A09000000000000" pitchFamily="49" charset="-128"/>
              </a:rPr>
              <a:t>　　　　　　　　　　　　　　　　　（</a:t>
            </a:r>
            <a:r>
              <a:rPr lang="ja-JP" altLang="en-US" sz="2272" dirty="0">
                <a:latin typeface="HG創英角ﾎﾟｯﾌﾟ体" panose="040B0A09000000000000" pitchFamily="49" charset="-128"/>
                <a:ea typeface="HG創英角ﾎﾟｯﾌﾟ体" panose="040B0A09000000000000" pitchFamily="49" charset="-128"/>
              </a:rPr>
              <a:t>総則 第１の２、</a:t>
            </a:r>
            <a:r>
              <a:rPr lang="ja-JP" altLang="en-US" sz="2272" u="sng" dirty="0">
                <a:latin typeface="HG創英角ﾎﾟｯﾌﾟ体" panose="040B0A09000000000000" pitchFamily="49" charset="-128"/>
                <a:ea typeface="HG創英角ﾎﾟｯﾌﾟ体" panose="040B0A09000000000000" pitchFamily="49" charset="-128"/>
              </a:rPr>
              <a:t>第３の１</a:t>
            </a:r>
            <a:r>
              <a:rPr lang="ja-JP" altLang="en-US" sz="2272" b="1" dirty="0">
                <a:latin typeface="HG創英角ﾎﾟｯﾌﾟ体" panose="040B0A09000000000000" pitchFamily="49" charset="-128"/>
                <a:ea typeface="HG創英角ﾎﾟｯﾌﾟ体" panose="040B0A09000000000000" pitchFamily="49" charset="-128"/>
              </a:rPr>
              <a:t>）</a:t>
            </a:r>
            <a:endParaRPr lang="en-US" altLang="ja-JP" sz="2272" b="1" dirty="0">
              <a:latin typeface="HG創英角ﾎﾟｯﾌﾟ体" panose="040B0A09000000000000" pitchFamily="49" charset="-128"/>
              <a:ea typeface="HG創英角ﾎﾟｯﾌﾟ体" panose="040B0A09000000000000" pitchFamily="49" charset="-128"/>
            </a:endParaRPr>
          </a:p>
          <a:p>
            <a:r>
              <a:rPr lang="ja-JP" altLang="en-US" sz="1477" b="1" dirty="0">
                <a:latin typeface="HG創英角ﾎﾟｯﾌﾟ体" panose="040B0A09000000000000" pitchFamily="49" charset="-128"/>
                <a:ea typeface="HG創英角ﾎﾟｯﾌﾟ体" panose="040B0A09000000000000" pitchFamily="49" charset="-128"/>
              </a:rPr>
              <a:t>　</a:t>
            </a:r>
            <a:endParaRPr lang="en-US" altLang="ja-JP" sz="1477" b="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1264047" y="4974916"/>
            <a:ext cx="958934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5D523BB-2D5D-4DDB-9FE8-F8699536F863}"/>
              </a:ext>
            </a:extLst>
          </p:cNvPr>
          <p:cNvSpPr txBox="1"/>
          <p:nvPr/>
        </p:nvSpPr>
        <p:spPr>
          <a:xfrm>
            <a:off x="4512552" y="164202"/>
            <a:ext cx="3467616" cy="584775"/>
          </a:xfrm>
          <a:prstGeom prst="rect">
            <a:avLst/>
          </a:prstGeom>
          <a:solidFill>
            <a:srgbClr val="FFFF79"/>
          </a:solidFill>
        </p:spPr>
        <p:txBody>
          <a:bodyPr wrap="none" rtlCol="0">
            <a:spAutoFit/>
          </a:bodyPr>
          <a:lstStyle/>
          <a:p>
            <a:r>
              <a:rPr lang="ja-JP" altLang="en-US" sz="3200" b="1" dirty="0"/>
              <a:t>学習指導要領総則</a:t>
            </a:r>
          </a:p>
        </p:txBody>
      </p:sp>
      <p:sp>
        <p:nvSpPr>
          <p:cNvPr id="10" name="テキスト ボックス 9">
            <a:extLst>
              <a:ext uri="{FF2B5EF4-FFF2-40B4-BE49-F238E27FC236}">
                <a16:creationId xmlns:a16="http://schemas.microsoft.com/office/drawing/2014/main" id="{FD88E691-4354-4A00-9379-A63EB187F7FC}"/>
              </a:ext>
            </a:extLst>
          </p:cNvPr>
          <p:cNvSpPr txBox="1"/>
          <p:nvPr/>
        </p:nvSpPr>
        <p:spPr>
          <a:xfrm>
            <a:off x="5928856" y="1963353"/>
            <a:ext cx="5627077" cy="774315"/>
          </a:xfrm>
          <a:prstGeom prst="rect">
            <a:avLst/>
          </a:prstGeom>
          <a:noFill/>
        </p:spPr>
        <p:txBody>
          <a:bodyPr wrap="square">
            <a:spAutoFit/>
          </a:bodyPr>
          <a:lstStyle/>
          <a:p>
            <a:r>
              <a:rPr lang="ja-JP" altLang="en-US" sz="2216" dirty="0">
                <a:latin typeface="HG創英角ﾎﾟｯﾌﾟ体" panose="040B0A09000000000000" pitchFamily="49" charset="-128"/>
                <a:ea typeface="HG創英角ﾎﾟｯﾌﾟ体" panose="040B0A09000000000000" pitchFamily="49" charset="-128"/>
              </a:rPr>
              <a:t>（総則 </a:t>
            </a:r>
            <a:r>
              <a:rPr lang="ja-JP" altLang="en-US" sz="2216" u="sng" dirty="0">
                <a:latin typeface="HG創英角ﾎﾟｯﾌﾟ体" panose="040B0A09000000000000" pitchFamily="49" charset="-128"/>
                <a:ea typeface="HG創英角ﾎﾟｯﾌﾟ体" panose="040B0A09000000000000" pitchFamily="49" charset="-128"/>
              </a:rPr>
              <a:t>第１の４</a:t>
            </a:r>
            <a:r>
              <a:rPr lang="ja-JP" altLang="en-US" sz="2216" dirty="0">
                <a:latin typeface="HG創英角ﾎﾟｯﾌﾟ体" panose="040B0A09000000000000" pitchFamily="49" charset="-128"/>
                <a:ea typeface="HG創英角ﾎﾟｯﾌﾟ体" panose="040B0A09000000000000" pitchFamily="49" charset="-128"/>
              </a:rPr>
              <a:t> 第２の</a:t>
            </a:r>
            <a:r>
              <a:rPr lang="en-US" altLang="ja-JP" sz="2216" dirty="0">
                <a:latin typeface="HG創英角ﾎﾟｯﾌﾟ体" panose="040B0A09000000000000" pitchFamily="49" charset="-128"/>
                <a:ea typeface="HG創英角ﾎﾟｯﾌﾟ体" panose="040B0A09000000000000" pitchFamily="49" charset="-128"/>
              </a:rPr>
              <a:t>1.2.3.4</a:t>
            </a:r>
            <a:r>
              <a:rPr lang="ja-JP" altLang="en-US" sz="2216" dirty="0">
                <a:latin typeface="HG創英角ﾎﾟｯﾌﾟ体" panose="040B0A09000000000000" pitchFamily="49" charset="-128"/>
                <a:ea typeface="HG創英角ﾎﾟｯﾌﾟ体" panose="040B0A09000000000000" pitchFamily="49" charset="-128"/>
              </a:rPr>
              <a:t>）</a:t>
            </a:r>
            <a:endParaRPr lang="en-US" altLang="ja-JP" sz="2216" dirty="0">
              <a:latin typeface="HG創英角ﾎﾟｯﾌﾟ体" panose="040B0A09000000000000" pitchFamily="49" charset="-128"/>
              <a:ea typeface="HG創英角ﾎﾟｯﾌﾟ体" panose="040B0A09000000000000" pitchFamily="49" charset="-128"/>
            </a:endParaRPr>
          </a:p>
          <a:p>
            <a:r>
              <a:rPr lang="en-US" altLang="ja-JP" sz="2216" dirty="0">
                <a:latin typeface="HG創英角ﾎﾟｯﾌﾟ体" panose="040B0A09000000000000" pitchFamily="49" charset="-128"/>
                <a:ea typeface="HG創英角ﾎﾟｯﾌﾟ体" panose="040B0A09000000000000" pitchFamily="49" charset="-128"/>
              </a:rPr>
              <a:t>  </a:t>
            </a:r>
          </a:p>
        </p:txBody>
      </p:sp>
      <p:sp>
        <p:nvSpPr>
          <p:cNvPr id="9" name="楕円 8">
            <a:extLst>
              <a:ext uri="{FF2B5EF4-FFF2-40B4-BE49-F238E27FC236}">
                <a16:creationId xmlns:a16="http://schemas.microsoft.com/office/drawing/2014/main" id="{A1C7B00A-14EC-0156-FBED-40517818E3A7}"/>
              </a:ext>
            </a:extLst>
          </p:cNvPr>
          <p:cNvSpPr/>
          <p:nvPr/>
        </p:nvSpPr>
        <p:spPr>
          <a:xfrm>
            <a:off x="1470212" y="4923893"/>
            <a:ext cx="4249270" cy="126175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69820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EEFC497-A2DB-6944-BAFB-30507888997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r="33615"/>
          <a:stretch/>
        </p:blipFill>
        <p:spPr>
          <a:xfrm>
            <a:off x="1123645" y="242048"/>
            <a:ext cx="9490569" cy="8659904"/>
          </a:xfrm>
          <a:prstGeom prst="rect">
            <a:avLst/>
          </a:prstGeom>
        </p:spPr>
      </p:pic>
    </p:spTree>
    <p:extLst>
      <p:ext uri="{BB962C8B-B14F-4D97-AF65-F5344CB8AC3E}">
        <p14:creationId xmlns:p14="http://schemas.microsoft.com/office/powerpoint/2010/main" val="1830177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F3877D02-7BE8-455C-89B9-E26B18D4D474}"/>
              </a:ext>
            </a:extLst>
          </p:cNvPr>
          <p:cNvSpPr/>
          <p:nvPr/>
        </p:nvSpPr>
        <p:spPr>
          <a:xfrm>
            <a:off x="1" y="0"/>
            <a:ext cx="12214577"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5" name="正方形/長方形 4">
            <a:extLst>
              <a:ext uri="{FF2B5EF4-FFF2-40B4-BE49-F238E27FC236}">
                <a16:creationId xmlns:a16="http://schemas.microsoft.com/office/drawing/2014/main" id="{F655494C-6B67-4A6B-A8A1-C56FB5450C51}"/>
              </a:ext>
            </a:extLst>
          </p:cNvPr>
          <p:cNvSpPr/>
          <p:nvPr/>
        </p:nvSpPr>
        <p:spPr>
          <a:xfrm>
            <a:off x="467516" y="168812"/>
            <a:ext cx="11256968" cy="8623496"/>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6"/>
          </a:p>
        </p:txBody>
      </p:sp>
      <p:pic>
        <p:nvPicPr>
          <p:cNvPr id="4" name="図 3">
            <a:extLst>
              <a:ext uri="{FF2B5EF4-FFF2-40B4-BE49-F238E27FC236}">
                <a16:creationId xmlns:a16="http://schemas.microsoft.com/office/drawing/2014/main" id="{A26186B2-9FF2-4DBF-A250-B62F560643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0169" y="351693"/>
            <a:ext cx="10211663" cy="8340580"/>
          </a:xfrm>
          <a:prstGeom prst="rect">
            <a:avLst/>
          </a:prstGeom>
          <a:ln>
            <a:solidFill>
              <a:schemeClr val="tx1"/>
            </a:solidFill>
          </a:ln>
        </p:spPr>
      </p:pic>
      <p:cxnSp>
        <p:nvCxnSpPr>
          <p:cNvPr id="10" name="直線コネクタ 9">
            <a:extLst>
              <a:ext uri="{FF2B5EF4-FFF2-40B4-BE49-F238E27FC236}">
                <a16:creationId xmlns:a16="http://schemas.microsoft.com/office/drawing/2014/main" id="{C04C976C-BF53-49E0-8EE4-27338DA8140C}"/>
              </a:ext>
            </a:extLst>
          </p:cNvPr>
          <p:cNvCxnSpPr>
            <a:cxnSpLocks/>
          </p:cNvCxnSpPr>
          <p:nvPr/>
        </p:nvCxnSpPr>
        <p:spPr>
          <a:xfrm>
            <a:off x="9697333" y="2493932"/>
            <a:ext cx="92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B1CDCB5-821A-4DFF-A1AC-4B5B1455D5F8}"/>
              </a:ext>
            </a:extLst>
          </p:cNvPr>
          <p:cNvCxnSpPr>
            <a:cxnSpLocks/>
          </p:cNvCxnSpPr>
          <p:nvPr/>
        </p:nvCxnSpPr>
        <p:spPr>
          <a:xfrm>
            <a:off x="2409773" y="2942124"/>
            <a:ext cx="48945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91C189C-8B5E-47AA-A667-87BD1C8CC441}"/>
              </a:ext>
            </a:extLst>
          </p:cNvPr>
          <p:cNvCxnSpPr>
            <a:cxnSpLocks/>
          </p:cNvCxnSpPr>
          <p:nvPr/>
        </p:nvCxnSpPr>
        <p:spPr>
          <a:xfrm>
            <a:off x="3391059" y="3769403"/>
            <a:ext cx="60574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228FA7B9-E8D6-40F6-A1EE-C0CDEC86CD27}"/>
              </a:ext>
            </a:extLst>
          </p:cNvPr>
          <p:cNvCxnSpPr>
            <a:cxnSpLocks/>
          </p:cNvCxnSpPr>
          <p:nvPr/>
        </p:nvCxnSpPr>
        <p:spPr>
          <a:xfrm>
            <a:off x="9697333" y="3769403"/>
            <a:ext cx="92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731C365A-479B-44CD-97D9-51A8D712D4A9}"/>
              </a:ext>
            </a:extLst>
          </p:cNvPr>
          <p:cNvCxnSpPr>
            <a:cxnSpLocks/>
          </p:cNvCxnSpPr>
          <p:nvPr/>
        </p:nvCxnSpPr>
        <p:spPr>
          <a:xfrm>
            <a:off x="2409774" y="4197849"/>
            <a:ext cx="748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08348155-0232-4396-85B4-0CE25291F57F}"/>
              </a:ext>
            </a:extLst>
          </p:cNvPr>
          <p:cNvCxnSpPr>
            <a:cxnSpLocks/>
          </p:cNvCxnSpPr>
          <p:nvPr/>
        </p:nvCxnSpPr>
        <p:spPr>
          <a:xfrm>
            <a:off x="3391061" y="4197849"/>
            <a:ext cx="92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53A0604-5E56-47FF-9191-2BA879A162D1}"/>
              </a:ext>
            </a:extLst>
          </p:cNvPr>
          <p:cNvCxnSpPr>
            <a:cxnSpLocks/>
          </p:cNvCxnSpPr>
          <p:nvPr/>
        </p:nvCxnSpPr>
        <p:spPr>
          <a:xfrm>
            <a:off x="4648758" y="4193905"/>
            <a:ext cx="2655585" cy="39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BFEBB87-8EAB-4047-AE1E-3A4D1833F81E}"/>
              </a:ext>
            </a:extLst>
          </p:cNvPr>
          <p:cNvCxnSpPr>
            <a:cxnSpLocks/>
          </p:cNvCxnSpPr>
          <p:nvPr/>
        </p:nvCxnSpPr>
        <p:spPr>
          <a:xfrm>
            <a:off x="2409774" y="6006413"/>
            <a:ext cx="43140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7E7E1F9-0468-480E-A00F-89636BB03A75}"/>
              </a:ext>
            </a:extLst>
          </p:cNvPr>
          <p:cNvCxnSpPr>
            <a:cxnSpLocks/>
          </p:cNvCxnSpPr>
          <p:nvPr/>
        </p:nvCxnSpPr>
        <p:spPr>
          <a:xfrm>
            <a:off x="7592608" y="5986673"/>
            <a:ext cx="27444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8583D279-2E45-4502-A3B8-E17DB52D0575}"/>
              </a:ext>
            </a:extLst>
          </p:cNvPr>
          <p:cNvCxnSpPr>
            <a:cxnSpLocks/>
          </p:cNvCxnSpPr>
          <p:nvPr/>
        </p:nvCxnSpPr>
        <p:spPr>
          <a:xfrm>
            <a:off x="3158074" y="6434865"/>
            <a:ext cx="33762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7D6DAA9D-F300-4318-B44A-3BCA6BA21DF3}"/>
              </a:ext>
            </a:extLst>
          </p:cNvPr>
          <p:cNvSpPr/>
          <p:nvPr/>
        </p:nvSpPr>
        <p:spPr>
          <a:xfrm>
            <a:off x="4057583" y="6470398"/>
            <a:ext cx="3696927" cy="4185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6"/>
          </a:p>
        </p:txBody>
      </p:sp>
      <p:sp>
        <p:nvSpPr>
          <p:cNvPr id="19" name="正方形/長方形 18">
            <a:extLst>
              <a:ext uri="{FF2B5EF4-FFF2-40B4-BE49-F238E27FC236}">
                <a16:creationId xmlns:a16="http://schemas.microsoft.com/office/drawing/2014/main" id="{E98C534E-1195-4A8F-A8A8-C474337D604C}"/>
              </a:ext>
            </a:extLst>
          </p:cNvPr>
          <p:cNvSpPr/>
          <p:nvPr/>
        </p:nvSpPr>
        <p:spPr>
          <a:xfrm>
            <a:off x="2409775" y="1189829"/>
            <a:ext cx="5605357" cy="4963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6"/>
          </a:p>
        </p:txBody>
      </p:sp>
      <p:sp>
        <p:nvSpPr>
          <p:cNvPr id="2" name="テキスト ボックス 1">
            <a:extLst>
              <a:ext uri="{FF2B5EF4-FFF2-40B4-BE49-F238E27FC236}">
                <a16:creationId xmlns:a16="http://schemas.microsoft.com/office/drawing/2014/main" id="{EE43B4E4-D99A-42F7-91D1-1DC2BE76426A}"/>
              </a:ext>
            </a:extLst>
          </p:cNvPr>
          <p:cNvSpPr txBox="1"/>
          <p:nvPr/>
        </p:nvSpPr>
        <p:spPr>
          <a:xfrm>
            <a:off x="4410783" y="442647"/>
            <a:ext cx="867545" cy="502766"/>
          </a:xfrm>
          <a:prstGeom prst="rect">
            <a:avLst/>
          </a:prstGeom>
          <a:noFill/>
        </p:spPr>
        <p:txBody>
          <a:bodyPr wrap="none" rtlCol="0">
            <a:spAutoFit/>
          </a:bodyPr>
          <a:lstStyle/>
          <a:p>
            <a:r>
              <a:rPr kumimoji="1" lang="ja-JP" altLang="en-US" sz="2667" b="1" dirty="0">
                <a:highlight>
                  <a:srgbClr val="FED2FA"/>
                </a:highlight>
              </a:rPr>
              <a:t>実施</a:t>
            </a:r>
          </a:p>
        </p:txBody>
      </p:sp>
      <p:sp>
        <p:nvSpPr>
          <p:cNvPr id="24" name="テキスト ボックス 23">
            <a:extLst>
              <a:ext uri="{FF2B5EF4-FFF2-40B4-BE49-F238E27FC236}">
                <a16:creationId xmlns:a16="http://schemas.microsoft.com/office/drawing/2014/main" id="{24DBECFD-9AFF-4879-9CB1-934E524391C1}"/>
              </a:ext>
            </a:extLst>
          </p:cNvPr>
          <p:cNvSpPr txBox="1"/>
          <p:nvPr/>
        </p:nvSpPr>
        <p:spPr>
          <a:xfrm>
            <a:off x="467517" y="11761"/>
            <a:ext cx="1354663" cy="666786"/>
          </a:xfrm>
          <a:prstGeom prst="rect">
            <a:avLst/>
          </a:prstGeom>
          <a:solidFill>
            <a:srgbClr val="FFFF00"/>
          </a:solidFill>
          <a:ln>
            <a:solidFill>
              <a:schemeClr val="accent1"/>
            </a:solidFill>
          </a:ln>
        </p:spPr>
        <p:txBody>
          <a:bodyPr wrap="square" rtlCol="0">
            <a:spAutoFit/>
          </a:bodyPr>
          <a:lstStyle/>
          <a:p>
            <a:r>
              <a:rPr kumimoji="1" lang="ja-JP" altLang="en-US" sz="3733" b="1" dirty="0"/>
              <a:t>総 則</a:t>
            </a:r>
          </a:p>
        </p:txBody>
      </p:sp>
      <p:sp>
        <p:nvSpPr>
          <p:cNvPr id="3" name="テキスト ボックス 2">
            <a:extLst>
              <a:ext uri="{FF2B5EF4-FFF2-40B4-BE49-F238E27FC236}">
                <a16:creationId xmlns:a16="http://schemas.microsoft.com/office/drawing/2014/main" id="{8036FBC5-9361-14FB-3176-EF42D460311B}"/>
              </a:ext>
            </a:extLst>
          </p:cNvPr>
          <p:cNvSpPr txBox="1"/>
          <p:nvPr/>
        </p:nvSpPr>
        <p:spPr>
          <a:xfrm>
            <a:off x="2230749" y="987106"/>
            <a:ext cx="6952544" cy="1405641"/>
          </a:xfrm>
          <a:prstGeom prst="rect">
            <a:avLst/>
          </a:prstGeom>
          <a:solidFill>
            <a:schemeClr val="bg1"/>
          </a:solidFill>
          <a:ln w="57150">
            <a:solidFill>
              <a:srgbClr val="FF0000"/>
            </a:solidFill>
          </a:ln>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主体的・対話的で深い学びの</a:t>
            </a:r>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実現に向けた授業改善</a:t>
            </a:r>
          </a:p>
        </p:txBody>
      </p:sp>
      <p:sp>
        <p:nvSpPr>
          <p:cNvPr id="22" name="楕円 21">
            <a:extLst>
              <a:ext uri="{FF2B5EF4-FFF2-40B4-BE49-F238E27FC236}">
                <a16:creationId xmlns:a16="http://schemas.microsoft.com/office/drawing/2014/main" id="{4E138C41-6C3C-44D4-8D83-5128C77743E4}"/>
              </a:ext>
            </a:extLst>
          </p:cNvPr>
          <p:cNvSpPr/>
          <p:nvPr/>
        </p:nvSpPr>
        <p:spPr>
          <a:xfrm>
            <a:off x="5346140" y="1623566"/>
            <a:ext cx="2490808" cy="8876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A8A581EF-8D15-E521-E9BD-2D700F59D57E}"/>
              </a:ext>
            </a:extLst>
          </p:cNvPr>
          <p:cNvSpPr txBox="1"/>
          <p:nvPr/>
        </p:nvSpPr>
        <p:spPr>
          <a:xfrm>
            <a:off x="3949769" y="6468140"/>
            <a:ext cx="6516528" cy="748988"/>
          </a:xfrm>
          <a:prstGeom prst="rect">
            <a:avLst/>
          </a:prstGeom>
          <a:solidFill>
            <a:schemeClr val="bg1"/>
          </a:solidFill>
          <a:ln w="57150">
            <a:solidFill>
              <a:srgbClr val="FF0000"/>
            </a:solidFill>
          </a:ln>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過程を重視した学習の充実</a:t>
            </a:r>
            <a:endParaRPr kumimoji="1" lang="en-US" altLang="ja-JP" sz="4267" dirty="0">
              <a:latin typeface="AR P丸ゴシック体E" panose="020F0900000000000000" pitchFamily="50" charset="-128"/>
              <a:ea typeface="AR P丸ゴシック体E" panose="020F0900000000000000" pitchFamily="50" charset="-128"/>
            </a:endParaRPr>
          </a:p>
        </p:txBody>
      </p:sp>
      <p:sp>
        <p:nvSpPr>
          <p:cNvPr id="7" name="テキスト ボックス 6">
            <a:extLst>
              <a:ext uri="{FF2B5EF4-FFF2-40B4-BE49-F238E27FC236}">
                <a16:creationId xmlns:a16="http://schemas.microsoft.com/office/drawing/2014/main" id="{ADA46857-1FD5-EBDD-0684-CF2659CA5FB8}"/>
              </a:ext>
            </a:extLst>
          </p:cNvPr>
          <p:cNvSpPr txBox="1"/>
          <p:nvPr/>
        </p:nvSpPr>
        <p:spPr>
          <a:xfrm>
            <a:off x="3988240" y="6498200"/>
            <a:ext cx="8045792" cy="748988"/>
          </a:xfrm>
          <a:prstGeom prst="rect">
            <a:avLst/>
          </a:prstGeom>
          <a:solidFill>
            <a:schemeClr val="bg1"/>
          </a:solidFill>
          <a:ln w="57150">
            <a:solidFill>
              <a:srgbClr val="FF0000"/>
            </a:solidFill>
          </a:ln>
        </p:spPr>
        <p:txBody>
          <a:bodyPr wrap="none" rtlCol="0">
            <a:spAutoFit/>
          </a:bodyPr>
          <a:lstStyle/>
          <a:p>
            <a:r>
              <a:rPr kumimoji="1" lang="ja-JP" altLang="en-US" sz="4267" dirty="0">
                <a:highlight>
                  <a:srgbClr val="FFFF00"/>
                </a:highlight>
                <a:latin typeface="AR P丸ゴシック体E" panose="020F0900000000000000" pitchFamily="50" charset="-128"/>
                <a:ea typeface="AR P丸ゴシック体E" panose="020F0900000000000000" pitchFamily="50" charset="-128"/>
              </a:rPr>
              <a:t>主体的な学習過程を重視しなさい</a:t>
            </a:r>
            <a:endParaRPr kumimoji="1" lang="en-US" altLang="ja-JP" sz="4267" dirty="0">
              <a:highlight>
                <a:srgbClr val="FFFF00"/>
              </a:highlight>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374046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ppt_x"/>
                                          </p:val>
                                        </p:tav>
                                        <p:tav tm="100000">
                                          <p:val>
                                            <p:strVal val="#ppt_x"/>
                                          </p:val>
                                        </p:tav>
                                      </p:tavLst>
                                    </p:anim>
                                    <p:anim calcmode="lin" valueType="num">
                                      <p:cBhvr additive="base">
                                        <p:cTn id="8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000"/>
                                        <p:tgtEl>
                                          <p:spTgt spid="31"/>
                                        </p:tgtEl>
                                      </p:cBhvr>
                                    </p:animEffect>
                                    <p:anim calcmode="lin" valueType="num">
                                      <p:cBhvr>
                                        <p:cTn id="86" dur="1000" fill="hold"/>
                                        <p:tgtEl>
                                          <p:spTgt spid="31"/>
                                        </p:tgtEl>
                                        <p:attrNameLst>
                                          <p:attrName>ppt_x</p:attrName>
                                        </p:attrNameLst>
                                      </p:cBhvr>
                                      <p:tavLst>
                                        <p:tav tm="0">
                                          <p:val>
                                            <p:strVal val="#ppt_x"/>
                                          </p:val>
                                        </p:tav>
                                        <p:tav tm="100000">
                                          <p:val>
                                            <p:strVal val="#ppt_x"/>
                                          </p:val>
                                        </p:tav>
                                      </p:tavLst>
                                    </p:anim>
                                    <p:anim calcmode="lin" valueType="num">
                                      <p:cBhvr>
                                        <p:cTn id="8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fade">
                                      <p:cBhvr>
                                        <p:cTn id="92" dur="1000"/>
                                        <p:tgtEl>
                                          <p:spTgt spid="6"/>
                                        </p:tgtEl>
                                      </p:cBhvr>
                                    </p:animEffect>
                                    <p:anim calcmode="lin" valueType="num">
                                      <p:cBhvr>
                                        <p:cTn id="93" dur="1000" fill="hold"/>
                                        <p:tgtEl>
                                          <p:spTgt spid="6"/>
                                        </p:tgtEl>
                                        <p:attrNameLst>
                                          <p:attrName>ppt_x</p:attrName>
                                        </p:attrNameLst>
                                      </p:cBhvr>
                                      <p:tavLst>
                                        <p:tav tm="0">
                                          <p:val>
                                            <p:strVal val="#ppt_x"/>
                                          </p:val>
                                        </p:tav>
                                        <p:tav tm="100000">
                                          <p:val>
                                            <p:strVal val="#ppt_x"/>
                                          </p:val>
                                        </p:tav>
                                      </p:tavLst>
                                    </p:anim>
                                    <p:anim calcmode="lin" valueType="num">
                                      <p:cBhvr>
                                        <p:cTn id="9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fade">
                                      <p:cBhvr>
                                        <p:cTn id="99" dur="1000"/>
                                        <p:tgtEl>
                                          <p:spTgt spid="7"/>
                                        </p:tgtEl>
                                      </p:cBhvr>
                                    </p:animEffect>
                                    <p:anim calcmode="lin" valueType="num">
                                      <p:cBhvr>
                                        <p:cTn id="100" dur="1000" fill="hold"/>
                                        <p:tgtEl>
                                          <p:spTgt spid="7"/>
                                        </p:tgtEl>
                                        <p:attrNameLst>
                                          <p:attrName>ppt_x</p:attrName>
                                        </p:attrNameLst>
                                      </p:cBhvr>
                                      <p:tavLst>
                                        <p:tav tm="0">
                                          <p:val>
                                            <p:strVal val="#ppt_x"/>
                                          </p:val>
                                        </p:tav>
                                        <p:tav tm="100000">
                                          <p:val>
                                            <p:strVal val="#ppt_x"/>
                                          </p:val>
                                        </p:tav>
                                      </p:tavLst>
                                    </p:anim>
                                    <p:anim calcmode="lin" valueType="num">
                                      <p:cBhvr>
                                        <p:cTn id="10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animBg="1"/>
      <p:bldP spid="3" grpId="0" animBg="1"/>
      <p:bldP spid="22"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9295D785-E4C2-4C68-8219-851635A99CCC}"/>
              </a:ext>
            </a:extLst>
          </p:cNvPr>
          <p:cNvSpPr/>
          <p:nvPr/>
        </p:nvSpPr>
        <p:spPr>
          <a:xfrm>
            <a:off x="1" y="0"/>
            <a:ext cx="12214577"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901776" y="676334"/>
            <a:ext cx="10388449" cy="3551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468925" y="4567952"/>
            <a:ext cx="11254153" cy="4360344"/>
          </a:xfrm>
          <a:prstGeom prst="rect">
            <a:avLst/>
          </a:prstGeom>
          <a:solidFill>
            <a:srgbClr val="FFCCCC"/>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468925" y="351693"/>
            <a:ext cx="11254153" cy="4216257"/>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901781" y="676333"/>
            <a:ext cx="10388449" cy="779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dirty="0"/>
          </a:p>
        </p:txBody>
      </p:sp>
      <p:sp>
        <p:nvSpPr>
          <p:cNvPr id="2" name="テキスト ボックス 1"/>
          <p:cNvSpPr txBox="1">
            <a:spLocks noChangeArrowheads="1"/>
          </p:cNvSpPr>
          <p:nvPr/>
        </p:nvSpPr>
        <p:spPr bwMode="auto">
          <a:xfrm>
            <a:off x="1334623" y="44156"/>
            <a:ext cx="10240304" cy="811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4616"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教育課程の</a:t>
            </a:r>
            <a:r>
              <a:rPr lang="ja-JP" altLang="en-US" sz="4616"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編成</a:t>
            </a:r>
            <a:r>
              <a:rPr lang="ja-JP" altLang="en-US" sz="4616" dirty="0">
                <a:latin typeface="HG創英角ﾎﾟｯﾌﾟ体" panose="040B0A09000000000000" pitchFamily="49" charset="-128"/>
                <a:ea typeface="HG創英角ﾎﾟｯﾌﾟ体" panose="040B0A09000000000000" pitchFamily="49" charset="-128"/>
              </a:rPr>
              <a:t>において</a:t>
            </a:r>
            <a:endParaRPr lang="en-US" altLang="ja-JP" sz="4616"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　</a:t>
            </a:r>
            <a:r>
              <a:rPr lang="ja-JP" altLang="en-US" sz="3447"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3447" dirty="0">
              <a:latin typeface="HG創英角ﾎﾟｯﾌﾟ体" panose="040B0A09000000000000" pitchFamily="49" charset="-128"/>
              <a:ea typeface="HG創英角ﾎﾟｯﾌﾟ体" panose="040B0A09000000000000" pitchFamily="49" charset="-128"/>
            </a:endParaRPr>
          </a:p>
          <a:p>
            <a:endParaRPr lang="en-US" altLang="ja-JP" sz="1867" dirty="0">
              <a:latin typeface="HG創英角ﾎﾟｯﾌﾟ体" panose="040B0A09000000000000" pitchFamily="49" charset="-128"/>
              <a:ea typeface="HG創英角ﾎﾟｯﾌﾟ体" panose="040B0A09000000000000" pitchFamily="49" charset="-128"/>
            </a:endParaRPr>
          </a:p>
          <a:p>
            <a:r>
              <a:rPr lang="ja-JP" altLang="en-US" sz="4267" b="1" dirty="0">
                <a:latin typeface="HG創英角ﾎﾟｯﾌﾟ体" panose="040B0A09000000000000" pitchFamily="49" charset="-128"/>
                <a:ea typeface="HG創英角ﾎﾟｯﾌﾟ体" panose="040B0A09000000000000" pitchFamily="49" charset="-128"/>
              </a:rPr>
              <a:t>①学校の教育目標を見直すこと</a:t>
            </a:r>
            <a:r>
              <a:rPr lang="ja-JP" altLang="en-US" sz="2133" b="1" dirty="0">
                <a:latin typeface="HG創英角ﾎﾟｯﾌﾟ体" panose="040B0A09000000000000" pitchFamily="49" charset="-128"/>
                <a:ea typeface="HG創英角ﾎﾟｯﾌﾟ体" panose="040B0A09000000000000" pitchFamily="49" charset="-128"/>
              </a:rPr>
              <a:t>（時代遅れ？）</a:t>
            </a:r>
            <a:endParaRPr lang="en-US" altLang="ja-JP" sz="3447" dirty="0">
              <a:latin typeface="HG創英角ﾎﾟｯﾌﾟ体" panose="040B0A09000000000000" pitchFamily="49" charset="-128"/>
              <a:ea typeface="HG創英角ﾎﾟｯﾌﾟ体" panose="040B0A09000000000000" pitchFamily="49" charset="-128"/>
            </a:endParaRPr>
          </a:p>
          <a:p>
            <a:r>
              <a:rPr lang="ja-JP" altLang="en-US" sz="4267" dirty="0">
                <a:latin typeface="HG創英角ﾎﾟｯﾌﾟ体" panose="040B0A09000000000000" pitchFamily="49" charset="-128"/>
                <a:ea typeface="HG創英角ﾎﾟｯﾌﾟ体" panose="040B0A09000000000000" pitchFamily="49" charset="-128"/>
              </a:rPr>
              <a:t>②</a:t>
            </a:r>
            <a:r>
              <a:rPr lang="ja-JP" altLang="en-US" sz="4267" u="sng" dirty="0">
                <a:latin typeface="HG創英角ﾎﾟｯﾌﾟ体" panose="040B0A09000000000000" pitchFamily="49" charset="-128"/>
                <a:ea typeface="HG創英角ﾎﾟｯﾌﾟ体" panose="040B0A09000000000000" pitchFamily="49" charset="-128"/>
              </a:rPr>
              <a:t>教科横断的に学ぶ</a:t>
            </a:r>
            <a:r>
              <a:rPr lang="ja-JP" altLang="en-US" sz="4267" dirty="0">
                <a:latin typeface="HG創英角ﾎﾟｯﾌﾟ体" panose="040B0A09000000000000" pitchFamily="49" charset="-128"/>
                <a:ea typeface="HG創英角ﾎﾟｯﾌﾟ体" panose="040B0A09000000000000" pitchFamily="49" charset="-128"/>
              </a:rPr>
              <a:t>　　</a:t>
            </a:r>
            <a:r>
              <a:rPr lang="ja-JP" altLang="en-US" sz="2272" dirty="0">
                <a:latin typeface="HG創英角ﾎﾟｯﾌﾟ体" panose="040B0A09000000000000" pitchFamily="49" charset="-128"/>
                <a:ea typeface="HG創英角ﾎﾟｯﾌﾟ体" panose="040B0A09000000000000" pitchFamily="49" charset="-128"/>
              </a:rPr>
              <a:t>（</a:t>
            </a:r>
            <a:r>
              <a:rPr lang="en-US" altLang="ja-JP" sz="2272" dirty="0">
                <a:latin typeface="HG創英角ﾎﾟｯﾌﾟ体" panose="040B0A09000000000000" pitchFamily="49" charset="-128"/>
                <a:ea typeface="HG創英角ﾎﾟｯﾌﾟ体" panose="040B0A09000000000000" pitchFamily="49" charset="-128"/>
              </a:rPr>
              <a:t>19</a:t>
            </a:r>
            <a:r>
              <a:rPr lang="ja-JP" altLang="en-US" sz="2272" dirty="0">
                <a:latin typeface="HG創英角ﾎﾟｯﾌﾟ体" panose="040B0A09000000000000" pitchFamily="49" charset="-128"/>
                <a:ea typeface="HG創英角ﾎﾟｯﾌﾟ体" panose="040B0A09000000000000" pitchFamily="49" charset="-128"/>
              </a:rPr>
              <a:t>ページの２）</a:t>
            </a:r>
            <a:endParaRPr lang="en-US" altLang="ja-JP" sz="2272" dirty="0">
              <a:latin typeface="HG創英角ﾎﾟｯﾌﾟ体" panose="040B0A09000000000000" pitchFamily="49" charset="-128"/>
              <a:ea typeface="HG創英角ﾎﾟｯﾌﾟ体" panose="040B0A09000000000000" pitchFamily="49" charset="-128"/>
            </a:endParaRPr>
          </a:p>
          <a:p>
            <a:r>
              <a:rPr lang="ja-JP" altLang="en-US" sz="2517" dirty="0">
                <a:latin typeface="HG創英角ﾎﾟｯﾌﾟ体" panose="040B0A09000000000000" pitchFamily="49" charset="-128"/>
                <a:ea typeface="HG創英角ﾎﾟｯﾌﾟ体" panose="040B0A09000000000000" pitchFamily="49" charset="-128"/>
              </a:rPr>
              <a:t>　　　</a:t>
            </a:r>
            <a:r>
              <a:rPr lang="ja-JP" altLang="en-US" sz="3356" dirty="0">
                <a:latin typeface="HG創英角ﾎﾟｯﾌﾟ体" panose="040B0A09000000000000" pitchFamily="49" charset="-128"/>
                <a:ea typeface="HG創英角ﾎﾟｯﾌﾟ体" panose="040B0A09000000000000" pitchFamily="49" charset="-128"/>
              </a:rPr>
              <a:t>（</a:t>
            </a:r>
            <a:r>
              <a:rPr lang="ja-JP" altLang="en-US" sz="4089" u="sng" dirty="0">
                <a:latin typeface="HG創英角ﾎﾟｯﾌﾟ体" panose="040B0A09000000000000" pitchFamily="49" charset="-128"/>
                <a:ea typeface="HG創英角ﾎﾟｯﾌﾟ体" panose="040B0A09000000000000" pitchFamily="49" charset="-128"/>
              </a:rPr>
              <a:t>カリキュラム・マネジメント</a:t>
            </a:r>
            <a:r>
              <a:rPr lang="ja-JP" altLang="en-US" sz="3356" u="sng" dirty="0">
                <a:latin typeface="HG創英角ﾎﾟｯﾌﾟ体" panose="040B0A09000000000000" pitchFamily="49" charset="-128"/>
                <a:ea typeface="HG創英角ﾎﾟｯﾌﾟ体" panose="040B0A09000000000000" pitchFamily="49" charset="-128"/>
              </a:rPr>
              <a:t>）</a:t>
            </a:r>
            <a:endParaRPr lang="en-US" altLang="ja-JP" sz="3356" u="sng" dirty="0">
              <a:latin typeface="HG創英角ﾎﾟｯﾌﾟ体" panose="040B0A09000000000000" pitchFamily="49" charset="-128"/>
              <a:ea typeface="HG創英角ﾎﾟｯﾌﾟ体" panose="040B0A09000000000000" pitchFamily="49" charset="-128"/>
            </a:endParaRPr>
          </a:p>
          <a:p>
            <a:r>
              <a:rPr lang="ja-JP" altLang="en-US" sz="2461" dirty="0">
                <a:latin typeface="HG創英角ﾎﾟｯﾌﾟ体" panose="040B0A09000000000000" pitchFamily="49" charset="-128"/>
                <a:ea typeface="HG創英角ﾎﾟｯﾌﾟ体" panose="040B0A09000000000000" pitchFamily="49" charset="-128"/>
              </a:rPr>
              <a:t>　　　　　　　　　　　　　　　</a:t>
            </a:r>
            <a:endParaRPr lang="en-US" altLang="ja-JP" sz="2461"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教育課程の</a:t>
            </a:r>
            <a:r>
              <a:rPr lang="ja-JP" altLang="en-US" sz="4616" dirty="0">
                <a:solidFill>
                  <a:srgbClr val="EF53DC"/>
                </a:solidFill>
                <a:latin typeface="HG創英角ﾎﾟｯﾌﾟ体" panose="040B0A09000000000000" pitchFamily="49" charset="-128"/>
                <a:ea typeface="HG創英角ﾎﾟｯﾌﾟ体" panose="040B0A09000000000000" pitchFamily="49" charset="-128"/>
              </a:rPr>
              <a:t>実施</a:t>
            </a:r>
            <a:r>
              <a:rPr lang="ja-JP" altLang="en-US" sz="4616" dirty="0">
                <a:latin typeface="HG創英角ﾎﾟｯﾌﾟ体" panose="040B0A09000000000000" pitchFamily="49" charset="-128"/>
                <a:ea typeface="HG創英角ﾎﾟｯﾌﾟ体" panose="040B0A09000000000000" pitchFamily="49" charset="-128"/>
              </a:rPr>
              <a:t>において</a:t>
            </a:r>
            <a:endParaRPr lang="en-US" altLang="ja-JP" sz="4616"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③</a:t>
            </a:r>
            <a:r>
              <a:rPr lang="ja-JP" altLang="en-US" sz="4616" u="sng" dirty="0">
                <a:solidFill>
                  <a:srgbClr val="FF0000"/>
                </a:solidFill>
                <a:latin typeface="HG創英角ﾎﾟｯﾌﾟ体" panose="040B0A09000000000000" pitchFamily="49" charset="-128"/>
                <a:ea typeface="HG創英角ﾎﾟｯﾌﾟ体" panose="040B0A09000000000000" pitchFamily="49" charset="-128"/>
              </a:rPr>
              <a:t>主体的・対話的で深い学び</a:t>
            </a:r>
            <a:endParaRPr lang="en-US" altLang="ja-JP" sz="4616"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3447" dirty="0">
                <a:latin typeface="HG創英角ﾎﾟｯﾌﾟ体" panose="040B0A09000000000000" pitchFamily="49" charset="-128"/>
                <a:ea typeface="HG創英角ﾎﾟｯﾌﾟ体" panose="040B0A09000000000000" pitchFamily="49" charset="-128"/>
              </a:rPr>
              <a:t>　に向けた</a:t>
            </a:r>
            <a:r>
              <a:rPr lang="ja-JP" altLang="en-US" sz="3447" dirty="0">
                <a:solidFill>
                  <a:srgbClr val="FF0000"/>
                </a:solidFill>
                <a:latin typeface="HG創英角ﾎﾟｯﾌﾟ体" panose="040B0A09000000000000" pitchFamily="49" charset="-128"/>
                <a:ea typeface="HG創英角ﾎﾟｯﾌﾟ体" panose="040B0A09000000000000" pitchFamily="49" charset="-128"/>
              </a:rPr>
              <a:t>授業改善</a:t>
            </a:r>
            <a:r>
              <a:rPr lang="ja-JP" altLang="en-US" sz="3447" dirty="0">
                <a:latin typeface="HG創英角ﾎﾟｯﾌﾟ体" panose="040B0A09000000000000" pitchFamily="49" charset="-128"/>
                <a:ea typeface="HG創英角ﾎﾟｯﾌﾟ体" panose="040B0A09000000000000" pitchFamily="49" charset="-128"/>
              </a:rPr>
              <a:t>　</a:t>
            </a:r>
            <a:r>
              <a:rPr lang="ja-JP" altLang="en-US" sz="2461" dirty="0">
                <a:latin typeface="HG創英角ﾎﾟｯﾌﾟ体" panose="040B0A09000000000000" pitchFamily="49" charset="-128"/>
                <a:ea typeface="HG創英角ﾎﾟｯﾌﾟ体" panose="040B0A09000000000000" pitchFamily="49" charset="-128"/>
              </a:rPr>
              <a:t>（</a:t>
            </a:r>
            <a:r>
              <a:rPr lang="en-US" altLang="ja-JP" sz="2461" dirty="0">
                <a:latin typeface="HG創英角ﾎﾟｯﾌﾟ体" panose="040B0A09000000000000" pitchFamily="49" charset="-128"/>
                <a:ea typeface="HG創英角ﾎﾟｯﾌﾟ体" panose="040B0A09000000000000" pitchFamily="49" charset="-128"/>
              </a:rPr>
              <a:t>22</a:t>
            </a:r>
            <a:r>
              <a:rPr lang="ja-JP" altLang="en-US" sz="2461" dirty="0">
                <a:latin typeface="HG創英角ﾎﾟｯﾌﾟ体" panose="040B0A09000000000000" pitchFamily="49" charset="-128"/>
                <a:ea typeface="HG創英角ﾎﾟｯﾌﾟ体" panose="040B0A09000000000000" pitchFamily="49" charset="-128"/>
              </a:rPr>
              <a:t>ページ１の</a:t>
            </a:r>
            <a:r>
              <a:rPr lang="ja-JP" altLang="en-US" sz="2461" b="1" dirty="0">
                <a:latin typeface="HG創英角ﾎﾟｯﾌﾟ体" panose="040B0A09000000000000" pitchFamily="49" charset="-128"/>
                <a:ea typeface="HG創英角ﾎﾟｯﾌﾟ体" panose="040B0A09000000000000" pitchFamily="49" charset="-128"/>
              </a:rPr>
              <a:t>⑴</a:t>
            </a:r>
            <a:r>
              <a:rPr lang="ja-JP" altLang="en-US" sz="2461" dirty="0">
                <a:latin typeface="HG創英角ﾎﾟｯﾌﾟ体" panose="040B0A09000000000000" pitchFamily="49" charset="-128"/>
                <a:ea typeface="HG創英角ﾎﾟｯﾌﾟ体" panose="040B0A09000000000000" pitchFamily="49" charset="-128"/>
              </a:rPr>
              <a:t>・・・つまり）</a:t>
            </a:r>
            <a:endParaRPr lang="en-US" altLang="ja-JP" sz="2461" dirty="0">
              <a:latin typeface="HG創英角ﾎﾟｯﾌﾟ体" panose="040B0A09000000000000" pitchFamily="49" charset="-128"/>
              <a:ea typeface="HG創英角ﾎﾟｯﾌﾟ体" panose="040B0A09000000000000" pitchFamily="49" charset="-128"/>
            </a:endParaRPr>
          </a:p>
          <a:p>
            <a:r>
              <a:rPr lang="ja-JP" altLang="en-US" sz="1600" dirty="0">
                <a:latin typeface="HG創英角ﾎﾟｯﾌﾟ体" panose="040B0A09000000000000" pitchFamily="49" charset="-128"/>
                <a:ea typeface="HG創英角ﾎﾟｯﾌﾟ体" panose="040B0A09000000000000" pitchFamily="49" charset="-128"/>
              </a:rPr>
              <a:t>　</a:t>
            </a:r>
            <a:endParaRPr lang="en-US" altLang="ja-JP" sz="1600"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　</a:t>
            </a:r>
            <a:r>
              <a:rPr lang="en-US" altLang="ja-JP" sz="4616" u="sng" dirty="0">
                <a:latin typeface="HG創英角ﾎﾟｯﾌﾟ体" panose="040B0A09000000000000" pitchFamily="49" charset="-128"/>
                <a:ea typeface="HG創英角ﾎﾟｯﾌﾟ体" panose="040B0A09000000000000" pitchFamily="49" charset="-128"/>
              </a:rPr>
              <a:t>《</a:t>
            </a:r>
            <a:r>
              <a:rPr lang="ja-JP" altLang="en-US" sz="4616" u="sng" dirty="0">
                <a:solidFill>
                  <a:srgbClr val="0070C0"/>
                </a:solidFill>
                <a:latin typeface="HG創英角ﾎﾟｯﾌﾟ体" panose="040B0A09000000000000" pitchFamily="49" charset="-128"/>
                <a:ea typeface="HG創英角ﾎﾟｯﾌﾟ体" panose="040B0A09000000000000" pitchFamily="49" charset="-128"/>
              </a:rPr>
              <a:t>探究的・問題解決的な学習過程</a:t>
            </a:r>
            <a:r>
              <a:rPr lang="en-US" altLang="ja-JP" sz="4616" u="sng" dirty="0">
                <a:latin typeface="HG創英角ﾎﾟｯﾌﾟ体" panose="040B0A09000000000000" pitchFamily="49" charset="-128"/>
                <a:ea typeface="HG創英角ﾎﾟｯﾌﾟ体" panose="040B0A09000000000000" pitchFamily="49" charset="-128"/>
              </a:rPr>
              <a:t>》</a:t>
            </a:r>
            <a:endParaRPr lang="en-US" altLang="ja-JP" sz="159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901775" y="4600712"/>
            <a:ext cx="1038845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151CEA95-6590-43DD-9ADE-AA54BA384544}"/>
              </a:ext>
            </a:extLst>
          </p:cNvPr>
          <p:cNvSpPr txBox="1"/>
          <p:nvPr/>
        </p:nvSpPr>
        <p:spPr>
          <a:xfrm>
            <a:off x="5201375" y="44155"/>
            <a:ext cx="1401346" cy="748988"/>
          </a:xfrm>
          <a:prstGeom prst="rect">
            <a:avLst/>
          </a:prstGeom>
          <a:solidFill>
            <a:srgbClr val="FFFF00"/>
          </a:solidFill>
          <a:ln>
            <a:solidFill>
              <a:schemeClr val="accent1"/>
            </a:solidFill>
          </a:ln>
        </p:spPr>
        <p:txBody>
          <a:bodyPr wrap="none" rtlCol="0">
            <a:spAutoFit/>
          </a:bodyPr>
          <a:lstStyle/>
          <a:p>
            <a:r>
              <a:rPr kumimoji="1" lang="ja-JP" altLang="en-US" sz="4267" b="1" dirty="0"/>
              <a:t>総 則</a:t>
            </a:r>
          </a:p>
        </p:txBody>
      </p:sp>
    </p:spTree>
    <p:extLst>
      <p:ext uri="{BB962C8B-B14F-4D97-AF65-F5344CB8AC3E}">
        <p14:creationId xmlns:p14="http://schemas.microsoft.com/office/powerpoint/2010/main" val="1140990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 calcmode="lin" valueType="num">
                                      <p:cBhvr additive="base">
                                        <p:cTn id="7"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anim calcmode="lin" valueType="num">
                                      <p:cBhvr additive="base">
                                        <p:cTn id="13"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0" end="10"/>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
                                            <p:txEl>
                                              <p:pRg st="11" end="11"/>
                                            </p:txEl>
                                          </p:spTgt>
                                        </p:tgtEl>
                                        <p:attrNameLst>
                                          <p:attrName>style.visibility</p:attrName>
                                        </p:attrNameLst>
                                      </p:cBhvr>
                                      <p:to>
                                        <p:strVal val="visible"/>
                                      </p:to>
                                    </p:set>
                                    <p:anim calcmode="lin" valueType="num">
                                      <p:cBhvr additive="base">
                                        <p:cTn id="17" dur="500" fill="hold"/>
                                        <p:tgtEl>
                                          <p:spTgt spid="2">
                                            <p:txEl>
                                              <p:pRg st="11" end="1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11" end="11"/>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
                                            <p:txEl>
                                              <p:pRg st="12" end="12"/>
                                            </p:txEl>
                                          </p:spTgt>
                                        </p:tgtEl>
                                        <p:attrNameLst>
                                          <p:attrName>style.visibility</p:attrName>
                                        </p:attrNameLst>
                                      </p:cBhvr>
                                      <p:to>
                                        <p:strVal val="visible"/>
                                      </p:to>
                                    </p:set>
                                    <p:anim calcmode="lin" valueType="num">
                                      <p:cBhvr additive="base">
                                        <p:cTn id="21" dur="500" fill="hold"/>
                                        <p:tgtEl>
                                          <p:spTgt spid="2">
                                            <p:txEl>
                                              <p:pRg st="12" end="1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
                                            <p:txEl>
                                              <p:pRg st="13" end="13"/>
                                            </p:txEl>
                                          </p:spTgt>
                                        </p:tgtEl>
                                        <p:attrNameLst>
                                          <p:attrName>style.visibility</p:attrName>
                                        </p:attrNameLst>
                                      </p:cBhvr>
                                      <p:to>
                                        <p:strVal val="visible"/>
                                      </p:to>
                                    </p:set>
                                    <p:anim calcmode="lin" valueType="num">
                                      <p:cBhvr additive="base">
                                        <p:cTn id="27" dur="500" fill="hold"/>
                                        <p:tgtEl>
                                          <p:spTgt spid="2">
                                            <p:txEl>
                                              <p:pRg st="13" end="1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CA0AC60-67B7-4193-A9A7-3093AF4F0BED}"/>
              </a:ext>
            </a:extLst>
          </p:cNvPr>
          <p:cNvSpPr txBox="1"/>
          <p:nvPr/>
        </p:nvSpPr>
        <p:spPr>
          <a:xfrm flipH="1">
            <a:off x="3243685" y="595334"/>
            <a:ext cx="5226057" cy="666786"/>
          </a:xfrm>
          <a:prstGeom prst="rect">
            <a:avLst/>
          </a:prstGeom>
          <a:noFill/>
        </p:spPr>
        <p:txBody>
          <a:bodyPr wrap="square" rtlCol="0">
            <a:spAutoFit/>
          </a:bodyPr>
          <a:lstStyle/>
          <a:p>
            <a:r>
              <a:rPr kumimoji="1" lang="ja-JP" altLang="en-US" sz="3733" b="1" dirty="0">
                <a:highlight>
                  <a:srgbClr val="FFFF00"/>
                </a:highlight>
                <a:latin typeface="AR丸ゴシック体E" panose="020F0909000000000000" pitchFamily="49" charset="-128"/>
                <a:ea typeface="AR丸ゴシック体E" panose="020F0909000000000000" pitchFamily="49" charset="-128"/>
              </a:rPr>
              <a:t>ＳＤＧｓの時代の教育</a:t>
            </a:r>
          </a:p>
        </p:txBody>
      </p:sp>
      <p:cxnSp>
        <p:nvCxnSpPr>
          <p:cNvPr id="4" name="直線矢印コネクタ 3">
            <a:extLst>
              <a:ext uri="{FF2B5EF4-FFF2-40B4-BE49-F238E27FC236}">
                <a16:creationId xmlns:a16="http://schemas.microsoft.com/office/drawing/2014/main" id="{BF0F54F6-4AE0-49C3-AC4A-E6873BDBCF61}"/>
              </a:ext>
            </a:extLst>
          </p:cNvPr>
          <p:cNvCxnSpPr>
            <a:cxnSpLocks/>
          </p:cNvCxnSpPr>
          <p:nvPr/>
        </p:nvCxnSpPr>
        <p:spPr>
          <a:xfrm>
            <a:off x="5580597" y="2201257"/>
            <a:ext cx="30689" cy="4544451"/>
          </a:xfrm>
          <a:prstGeom prst="straightConnector1">
            <a:avLst/>
          </a:prstGeom>
          <a:ln w="76200">
            <a:solidFill>
              <a:schemeClr val="accent1">
                <a:lumMod val="7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2A4F4753-8707-4EA7-BA03-7AA82DDD275D}"/>
              </a:ext>
            </a:extLst>
          </p:cNvPr>
          <p:cNvCxnSpPr>
            <a:cxnSpLocks/>
          </p:cNvCxnSpPr>
          <p:nvPr/>
        </p:nvCxnSpPr>
        <p:spPr>
          <a:xfrm flipH="1">
            <a:off x="2836626" y="4648600"/>
            <a:ext cx="5912911" cy="17621"/>
          </a:xfrm>
          <a:prstGeom prst="straightConnector1">
            <a:avLst/>
          </a:prstGeom>
          <a:ln w="76200">
            <a:solidFill>
              <a:schemeClr val="accent1">
                <a:lumMod val="75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FCDFF5F9-7F4D-43E2-B9E2-BEF9A8EC6902}"/>
              </a:ext>
            </a:extLst>
          </p:cNvPr>
          <p:cNvSpPr txBox="1"/>
          <p:nvPr/>
        </p:nvSpPr>
        <p:spPr>
          <a:xfrm>
            <a:off x="4830447" y="1503631"/>
            <a:ext cx="1790732" cy="666786"/>
          </a:xfrm>
          <a:prstGeom prst="rect">
            <a:avLst/>
          </a:prstGeom>
          <a:noFill/>
        </p:spPr>
        <p:txBody>
          <a:bodyPr wrap="square" rtlCol="0">
            <a:spAutoFit/>
          </a:bodyPr>
          <a:lstStyle/>
          <a:p>
            <a:r>
              <a:rPr kumimoji="1" lang="ja-JP" altLang="en-US" sz="3733" b="1" dirty="0">
                <a:latin typeface="ＭＳ Ｐゴシック" panose="020B0600070205080204" pitchFamily="50" charset="-128"/>
                <a:ea typeface="ＭＳ Ｐゴシック" panose="020B0600070205080204" pitchFamily="50" charset="-128"/>
              </a:rPr>
              <a:t>変容型</a:t>
            </a:r>
          </a:p>
        </p:txBody>
      </p:sp>
      <p:sp>
        <p:nvSpPr>
          <p:cNvPr id="12" name="テキスト ボックス 11">
            <a:extLst>
              <a:ext uri="{FF2B5EF4-FFF2-40B4-BE49-F238E27FC236}">
                <a16:creationId xmlns:a16="http://schemas.microsoft.com/office/drawing/2014/main" id="{A7145022-AA73-4E0B-8744-783AA4C421A2}"/>
              </a:ext>
            </a:extLst>
          </p:cNvPr>
          <p:cNvSpPr txBox="1"/>
          <p:nvPr/>
        </p:nvSpPr>
        <p:spPr>
          <a:xfrm>
            <a:off x="4678830" y="6991930"/>
            <a:ext cx="1864913" cy="666786"/>
          </a:xfrm>
          <a:prstGeom prst="rect">
            <a:avLst/>
          </a:prstGeom>
          <a:noFill/>
        </p:spPr>
        <p:txBody>
          <a:bodyPr wrap="square" rtlCol="0">
            <a:spAutoFit/>
          </a:bodyPr>
          <a:lstStyle/>
          <a:p>
            <a:r>
              <a:rPr kumimoji="1" lang="ja-JP" altLang="en-US" sz="3733" b="1" dirty="0">
                <a:latin typeface="ＭＳ Ｐゴシック" panose="020B0600070205080204" pitchFamily="50" charset="-128"/>
                <a:ea typeface="ＭＳ Ｐゴシック" panose="020B0600070205080204" pitchFamily="50" charset="-128"/>
              </a:rPr>
              <a:t>伝達型</a:t>
            </a:r>
          </a:p>
        </p:txBody>
      </p:sp>
      <p:sp>
        <p:nvSpPr>
          <p:cNvPr id="13" name="テキスト ボックス 12">
            <a:extLst>
              <a:ext uri="{FF2B5EF4-FFF2-40B4-BE49-F238E27FC236}">
                <a16:creationId xmlns:a16="http://schemas.microsoft.com/office/drawing/2014/main" id="{2F1C1DC3-E4D1-41BA-A7B8-9979AFD11627}"/>
              </a:ext>
            </a:extLst>
          </p:cNvPr>
          <p:cNvSpPr txBox="1"/>
          <p:nvPr/>
        </p:nvSpPr>
        <p:spPr>
          <a:xfrm>
            <a:off x="9127803" y="3152070"/>
            <a:ext cx="759119" cy="3330575"/>
          </a:xfrm>
          <a:prstGeom prst="rect">
            <a:avLst/>
          </a:prstGeom>
          <a:noFill/>
        </p:spPr>
        <p:txBody>
          <a:bodyPr vert="eaVert" wrap="square" rtlCol="0">
            <a:spAutoFit/>
          </a:bodyPr>
          <a:lstStyle/>
          <a:p>
            <a:r>
              <a:rPr kumimoji="1" lang="ja-JP" altLang="en-US" sz="3733" b="1" dirty="0">
                <a:latin typeface="ＭＳ Ｐゴシック" panose="020B0600070205080204" pitchFamily="50" charset="-128"/>
                <a:ea typeface="ＭＳ Ｐゴシック" panose="020B0600070205080204" pitchFamily="50" charset="-128"/>
              </a:rPr>
              <a:t>学習者主体</a:t>
            </a:r>
          </a:p>
        </p:txBody>
      </p:sp>
      <p:sp>
        <p:nvSpPr>
          <p:cNvPr id="14" name="テキスト ボックス 13">
            <a:extLst>
              <a:ext uri="{FF2B5EF4-FFF2-40B4-BE49-F238E27FC236}">
                <a16:creationId xmlns:a16="http://schemas.microsoft.com/office/drawing/2014/main" id="{009DBEE8-C3CD-4C38-A619-7FB3D1AC4695}"/>
              </a:ext>
            </a:extLst>
          </p:cNvPr>
          <p:cNvSpPr txBox="1"/>
          <p:nvPr/>
        </p:nvSpPr>
        <p:spPr>
          <a:xfrm>
            <a:off x="1556906" y="3152069"/>
            <a:ext cx="759119" cy="3105296"/>
          </a:xfrm>
          <a:prstGeom prst="rect">
            <a:avLst/>
          </a:prstGeom>
          <a:noFill/>
        </p:spPr>
        <p:txBody>
          <a:bodyPr vert="eaVert" wrap="square" rtlCol="0">
            <a:spAutoFit/>
          </a:bodyPr>
          <a:lstStyle/>
          <a:p>
            <a:r>
              <a:rPr kumimoji="1" lang="ja-JP" altLang="en-US" sz="3733" b="1" dirty="0">
                <a:latin typeface="ＭＳ Ｐゴシック" panose="020B0600070205080204" pitchFamily="50" charset="-128"/>
                <a:ea typeface="ＭＳ Ｐゴシック" panose="020B0600070205080204" pitchFamily="50" charset="-128"/>
              </a:rPr>
              <a:t>指導者主体</a:t>
            </a:r>
          </a:p>
        </p:txBody>
      </p:sp>
      <p:sp>
        <p:nvSpPr>
          <p:cNvPr id="16" name="楕円 15">
            <a:extLst>
              <a:ext uri="{FF2B5EF4-FFF2-40B4-BE49-F238E27FC236}">
                <a16:creationId xmlns:a16="http://schemas.microsoft.com/office/drawing/2014/main" id="{B1B30EB5-209D-4988-9A1E-79C9A3733C4F}"/>
              </a:ext>
            </a:extLst>
          </p:cNvPr>
          <p:cNvSpPr/>
          <p:nvPr/>
        </p:nvSpPr>
        <p:spPr>
          <a:xfrm>
            <a:off x="2892247" y="5053627"/>
            <a:ext cx="2242939" cy="198945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AR P丸ゴシック体E" panose="020F0900000000000000" pitchFamily="50" charset="-128"/>
                <a:ea typeface="AR P丸ゴシック体E" panose="020F0900000000000000" pitchFamily="50" charset="-128"/>
              </a:rPr>
              <a:t>伝統的</a:t>
            </a:r>
            <a:endParaRPr kumimoji="1" lang="en-US" altLang="ja-JP" sz="3200" b="1" dirty="0">
              <a:latin typeface="AR P丸ゴシック体E" panose="020F0900000000000000" pitchFamily="50" charset="-128"/>
              <a:ea typeface="AR P丸ゴシック体E" panose="020F0900000000000000" pitchFamily="50" charset="-128"/>
            </a:endParaRPr>
          </a:p>
          <a:p>
            <a:pPr algn="ctr"/>
            <a:r>
              <a:rPr kumimoji="1" lang="ja-JP" altLang="en-US" sz="3200" b="1" dirty="0">
                <a:latin typeface="AR P丸ゴシック体E" panose="020F0900000000000000" pitchFamily="50" charset="-128"/>
                <a:ea typeface="AR P丸ゴシック体E" panose="020F0900000000000000" pitchFamily="50" charset="-128"/>
              </a:rPr>
              <a:t>教育</a:t>
            </a:r>
          </a:p>
        </p:txBody>
      </p:sp>
      <p:sp>
        <p:nvSpPr>
          <p:cNvPr id="17" name="楕円 16">
            <a:extLst>
              <a:ext uri="{FF2B5EF4-FFF2-40B4-BE49-F238E27FC236}">
                <a16:creationId xmlns:a16="http://schemas.microsoft.com/office/drawing/2014/main" id="{5FCAC52B-BF0A-4E50-8768-6C55717EA562}"/>
              </a:ext>
            </a:extLst>
          </p:cNvPr>
          <p:cNvSpPr/>
          <p:nvPr/>
        </p:nvSpPr>
        <p:spPr>
          <a:xfrm>
            <a:off x="5989131" y="2305273"/>
            <a:ext cx="2218437" cy="212191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400" b="1" dirty="0"/>
          </a:p>
        </p:txBody>
      </p:sp>
      <p:sp>
        <p:nvSpPr>
          <p:cNvPr id="19" name="テキスト ボックス 18">
            <a:extLst>
              <a:ext uri="{FF2B5EF4-FFF2-40B4-BE49-F238E27FC236}">
                <a16:creationId xmlns:a16="http://schemas.microsoft.com/office/drawing/2014/main" id="{04AACE5F-01E2-4669-9A87-EBCCE647D27D}"/>
              </a:ext>
            </a:extLst>
          </p:cNvPr>
          <p:cNvSpPr txBox="1"/>
          <p:nvPr/>
        </p:nvSpPr>
        <p:spPr>
          <a:xfrm>
            <a:off x="5989131" y="2903257"/>
            <a:ext cx="2468619" cy="666786"/>
          </a:xfrm>
          <a:prstGeom prst="rect">
            <a:avLst/>
          </a:prstGeom>
          <a:noFill/>
        </p:spPr>
        <p:txBody>
          <a:bodyPr wrap="square">
            <a:spAutoFit/>
          </a:bodyPr>
          <a:lstStyle/>
          <a:p>
            <a:pPr algn="ctr"/>
            <a:r>
              <a:rPr kumimoji="1" lang="ja-JP" altLang="en-US" sz="3733" b="1" dirty="0">
                <a:solidFill>
                  <a:schemeClr val="bg1"/>
                </a:solidFill>
                <a:latin typeface="AR丸ゴシック体E" panose="020F0909000000000000" pitchFamily="49" charset="-128"/>
                <a:ea typeface="AR丸ゴシック体E" panose="020F0909000000000000" pitchFamily="49" charset="-128"/>
              </a:rPr>
              <a:t>ＥＳＤ</a:t>
            </a:r>
            <a:endParaRPr kumimoji="1" lang="en-US" altLang="ja-JP" sz="3733" b="1" dirty="0">
              <a:solidFill>
                <a:schemeClr val="bg1"/>
              </a:solidFill>
              <a:latin typeface="AR丸ゴシック体E" panose="020F0909000000000000" pitchFamily="49" charset="-128"/>
              <a:ea typeface="AR丸ゴシック体E" panose="020F0909000000000000" pitchFamily="49" charset="-128"/>
            </a:endParaRPr>
          </a:p>
        </p:txBody>
      </p:sp>
      <p:sp>
        <p:nvSpPr>
          <p:cNvPr id="20" name="テキスト ボックス 19">
            <a:extLst>
              <a:ext uri="{FF2B5EF4-FFF2-40B4-BE49-F238E27FC236}">
                <a16:creationId xmlns:a16="http://schemas.microsoft.com/office/drawing/2014/main" id="{9855C832-5BEA-4174-8D25-672C75F59E8C}"/>
              </a:ext>
            </a:extLst>
          </p:cNvPr>
          <p:cNvSpPr txBox="1"/>
          <p:nvPr/>
        </p:nvSpPr>
        <p:spPr>
          <a:xfrm>
            <a:off x="1376424" y="8345170"/>
            <a:ext cx="6832640" cy="666977"/>
          </a:xfrm>
          <a:prstGeom prst="rect">
            <a:avLst/>
          </a:prstGeom>
          <a:noFill/>
        </p:spPr>
        <p:txBody>
          <a:bodyPr wrap="none" rtlCol="0">
            <a:spAutoFit/>
          </a:bodyPr>
          <a:lstStyle/>
          <a:p>
            <a:r>
              <a:rPr kumimoji="1" lang="en-US" altLang="ja-JP" sz="1867" dirty="0" err="1"/>
              <a:t>B.Jickling</a:t>
            </a:r>
            <a:r>
              <a:rPr kumimoji="1" lang="en-US" altLang="ja-JP" sz="1867" dirty="0"/>
              <a:t> &amp;A.Waks,2008</a:t>
            </a:r>
            <a:r>
              <a:rPr kumimoji="1" lang="ja-JP" altLang="en-US" sz="1867" dirty="0"/>
              <a:t>をもとに、</a:t>
            </a:r>
            <a:r>
              <a:rPr kumimoji="1" lang="zh-CN" altLang="en-US" sz="1867" dirty="0"/>
              <a:t>聖心女子大学永田佳之教授</a:t>
            </a:r>
            <a:r>
              <a:rPr kumimoji="1" lang="ja-JP" altLang="en-US" sz="1867" dirty="0"/>
              <a:t>が</a:t>
            </a:r>
            <a:endParaRPr kumimoji="1" lang="en-US" altLang="ja-JP" sz="1867" dirty="0"/>
          </a:p>
          <a:p>
            <a:r>
              <a:rPr kumimoji="1" lang="ja-JP" altLang="en-US" sz="1867" dirty="0"/>
              <a:t>作成したものを手島が編集</a:t>
            </a:r>
          </a:p>
        </p:txBody>
      </p:sp>
      <p:sp>
        <p:nvSpPr>
          <p:cNvPr id="3" name="テキスト ボックス 2">
            <a:extLst>
              <a:ext uri="{FF2B5EF4-FFF2-40B4-BE49-F238E27FC236}">
                <a16:creationId xmlns:a16="http://schemas.microsoft.com/office/drawing/2014/main" id="{515D517B-5BFD-56F9-439B-E44F4311A953}"/>
              </a:ext>
            </a:extLst>
          </p:cNvPr>
          <p:cNvSpPr txBox="1"/>
          <p:nvPr/>
        </p:nvSpPr>
        <p:spPr>
          <a:xfrm>
            <a:off x="2154407" y="7113564"/>
            <a:ext cx="1143262" cy="666786"/>
          </a:xfrm>
          <a:prstGeom prst="rect">
            <a:avLst/>
          </a:prstGeom>
          <a:noFill/>
        </p:spPr>
        <p:txBody>
          <a:bodyPr wrap="none" rtlCol="0">
            <a:spAutoFit/>
          </a:bodyPr>
          <a:lstStyle/>
          <a:p>
            <a:r>
              <a:rPr kumimoji="1" lang="ja-JP" altLang="en-US" sz="3733" b="1" dirty="0">
                <a:highlight>
                  <a:srgbClr val="FFFF00"/>
                </a:highlight>
              </a:rPr>
              <a:t>授業</a:t>
            </a:r>
          </a:p>
        </p:txBody>
      </p:sp>
      <p:sp>
        <p:nvSpPr>
          <p:cNvPr id="5" name="テキスト ボックス 4">
            <a:extLst>
              <a:ext uri="{FF2B5EF4-FFF2-40B4-BE49-F238E27FC236}">
                <a16:creationId xmlns:a16="http://schemas.microsoft.com/office/drawing/2014/main" id="{BB6A1B4D-93A0-F76F-FD25-DFE9D50B40A4}"/>
              </a:ext>
            </a:extLst>
          </p:cNvPr>
          <p:cNvSpPr txBox="1"/>
          <p:nvPr/>
        </p:nvSpPr>
        <p:spPr>
          <a:xfrm>
            <a:off x="8330326" y="2024188"/>
            <a:ext cx="1143262" cy="666786"/>
          </a:xfrm>
          <a:prstGeom prst="rect">
            <a:avLst/>
          </a:prstGeom>
          <a:noFill/>
        </p:spPr>
        <p:txBody>
          <a:bodyPr wrap="none" rtlCol="0">
            <a:spAutoFit/>
          </a:bodyPr>
          <a:lstStyle/>
          <a:p>
            <a:r>
              <a:rPr kumimoji="1" lang="ja-JP" altLang="en-US" sz="3733" b="1" dirty="0">
                <a:highlight>
                  <a:srgbClr val="FFFF00"/>
                </a:highlight>
              </a:rPr>
              <a:t>学び</a:t>
            </a:r>
          </a:p>
        </p:txBody>
      </p:sp>
      <p:sp>
        <p:nvSpPr>
          <p:cNvPr id="7" name="矢印: 右 6">
            <a:extLst>
              <a:ext uri="{FF2B5EF4-FFF2-40B4-BE49-F238E27FC236}">
                <a16:creationId xmlns:a16="http://schemas.microsoft.com/office/drawing/2014/main" id="{2C0C51B0-3182-7DB5-4000-F096D599C1AA}"/>
              </a:ext>
            </a:extLst>
          </p:cNvPr>
          <p:cNvSpPr/>
          <p:nvPr/>
        </p:nvSpPr>
        <p:spPr>
          <a:xfrm rot="19232716">
            <a:off x="4952772" y="4219970"/>
            <a:ext cx="1317033" cy="857263"/>
          </a:xfrm>
          <a:prstGeom prst="rightArrow">
            <a:avLst/>
          </a:prstGeom>
          <a:solidFill>
            <a:schemeClr val="bg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459D4E62-12FA-5139-72FB-BC821DAC6F96}"/>
              </a:ext>
            </a:extLst>
          </p:cNvPr>
          <p:cNvSpPr/>
          <p:nvPr/>
        </p:nvSpPr>
        <p:spPr>
          <a:xfrm>
            <a:off x="6057055" y="5010912"/>
            <a:ext cx="2218437" cy="2121913"/>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t>知識は</a:t>
            </a:r>
            <a:endParaRPr kumimoji="1" lang="en-US" altLang="ja-JP" sz="3200" b="1" dirty="0"/>
          </a:p>
          <a:p>
            <a:pPr algn="ctr"/>
            <a:r>
              <a:rPr kumimoji="1" lang="ja-JP" altLang="en-US" sz="3200" b="1" dirty="0"/>
              <a:t>あるが</a:t>
            </a:r>
            <a:endParaRPr kumimoji="1" lang="en-US" altLang="ja-JP" sz="3200" b="1" dirty="0"/>
          </a:p>
          <a:p>
            <a:pPr algn="ctr"/>
            <a:r>
              <a:rPr kumimoji="1" lang="ja-JP" altLang="en-US" sz="3200" b="1" dirty="0"/>
              <a:t>他人事</a:t>
            </a:r>
            <a:endParaRPr kumimoji="1" lang="en-US" altLang="ja-JP" sz="3200" b="1" dirty="0"/>
          </a:p>
        </p:txBody>
      </p:sp>
      <p:sp>
        <p:nvSpPr>
          <p:cNvPr id="9" name="矢印: 右 8">
            <a:extLst>
              <a:ext uri="{FF2B5EF4-FFF2-40B4-BE49-F238E27FC236}">
                <a16:creationId xmlns:a16="http://schemas.microsoft.com/office/drawing/2014/main" id="{10AEF3E7-5EC0-A7B3-E625-D7878FE6146C}"/>
              </a:ext>
            </a:extLst>
          </p:cNvPr>
          <p:cNvSpPr/>
          <p:nvPr/>
        </p:nvSpPr>
        <p:spPr>
          <a:xfrm rot="16200000">
            <a:off x="6494369" y="4076181"/>
            <a:ext cx="1317033" cy="857263"/>
          </a:xfrm>
          <a:prstGeom prst="rightArrow">
            <a:avLst/>
          </a:prstGeom>
          <a:solidFill>
            <a:schemeClr val="bg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32B530D2-4417-3A93-F102-05B236627A62}"/>
              </a:ext>
            </a:extLst>
          </p:cNvPr>
          <p:cNvSpPr txBox="1"/>
          <p:nvPr/>
        </p:nvSpPr>
        <p:spPr>
          <a:xfrm>
            <a:off x="7959984" y="6156050"/>
            <a:ext cx="3387466" cy="461665"/>
          </a:xfrm>
          <a:prstGeom prst="rect">
            <a:avLst/>
          </a:prstGeom>
          <a:solidFill>
            <a:srgbClr val="FFCCFF"/>
          </a:solidFill>
        </p:spPr>
        <p:txBody>
          <a:bodyPr wrap="none" rtlCol="0">
            <a:spAutoFit/>
          </a:bodyPr>
          <a:lstStyle/>
          <a:p>
            <a:r>
              <a:rPr kumimoji="1" lang="ja-JP" altLang="en-US" sz="2400" dirty="0">
                <a:solidFill>
                  <a:schemeClr val="accent1">
                    <a:lumMod val="75000"/>
                  </a:schemeClr>
                </a:solidFill>
                <a:latin typeface="AR P丸ゴシック体E" panose="020F0900000000000000" pitchFamily="50" charset="-128"/>
                <a:ea typeface="AR P丸ゴシック体E" panose="020F0900000000000000" pitchFamily="50" charset="-128"/>
              </a:rPr>
              <a:t>これはだれのせいなのか</a:t>
            </a:r>
          </a:p>
        </p:txBody>
      </p:sp>
    </p:spTree>
    <p:extLst>
      <p:ext uri="{BB962C8B-B14F-4D97-AF65-F5344CB8AC3E}">
        <p14:creationId xmlns:p14="http://schemas.microsoft.com/office/powerpoint/2010/main" val="386065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0-#ppt_w/2"/>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2000" fill="hold"/>
                                        <p:tgtEl>
                                          <p:spTgt spid="8"/>
                                        </p:tgtEl>
                                        <p:attrNameLst>
                                          <p:attrName>ppt_x</p:attrName>
                                        </p:attrNameLst>
                                      </p:cBhvr>
                                      <p:tavLst>
                                        <p:tav tm="0">
                                          <p:val>
                                            <p:strVal val="0-#ppt_w/2"/>
                                          </p:val>
                                        </p:tav>
                                        <p:tav tm="100000">
                                          <p:val>
                                            <p:strVal val="#ppt_x"/>
                                          </p:val>
                                        </p:tav>
                                      </p:tavLst>
                                    </p:anim>
                                    <p:anim calcmode="lin" valueType="num">
                                      <p:cBhvr additive="base">
                                        <p:cTn id="42"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2000" fill="hold"/>
                                        <p:tgtEl>
                                          <p:spTgt spid="9"/>
                                        </p:tgtEl>
                                        <p:attrNameLst>
                                          <p:attrName>ppt_x</p:attrName>
                                        </p:attrNameLst>
                                      </p:cBhvr>
                                      <p:tavLst>
                                        <p:tav tm="0">
                                          <p:val>
                                            <p:strVal val="#ppt_x"/>
                                          </p:val>
                                        </p:tav>
                                        <p:tav tm="100000">
                                          <p:val>
                                            <p:strVal val="#ppt_x"/>
                                          </p:val>
                                        </p:tav>
                                      </p:tavLst>
                                    </p:anim>
                                    <p:anim calcmode="lin" valueType="num">
                                      <p:cBhvr additive="base">
                                        <p:cTn id="55"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 grpId="0"/>
      <p:bldP spid="5" grpId="0"/>
      <p:bldP spid="7" grpId="0" animBg="1"/>
      <p:bldP spid="8" grpId="0" animBg="1"/>
      <p:bldP spid="9"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E054C171-2A36-5280-93DC-1CC080F9F471}"/>
              </a:ext>
            </a:extLst>
          </p:cNvPr>
          <p:cNvSpPr/>
          <p:nvPr/>
        </p:nvSpPr>
        <p:spPr>
          <a:xfrm>
            <a:off x="442156" y="1649284"/>
            <a:ext cx="9307697" cy="1876909"/>
          </a:xfrm>
          <a:prstGeom prst="roundRect">
            <a:avLst>
              <a:gd name="adj" fmla="val 305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3A68604F-C96C-98F9-9081-452D84676C7A}"/>
              </a:ext>
            </a:extLst>
          </p:cNvPr>
          <p:cNvSpPr/>
          <p:nvPr/>
        </p:nvSpPr>
        <p:spPr>
          <a:xfrm>
            <a:off x="442153" y="5300318"/>
            <a:ext cx="9741752" cy="1913647"/>
          </a:xfrm>
          <a:prstGeom prst="roundRect">
            <a:avLst>
              <a:gd name="adj" fmla="val 2142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ADA3E35-30E3-C04C-E10D-1EC8F1EF5C45}"/>
              </a:ext>
            </a:extLst>
          </p:cNvPr>
          <p:cNvSpPr txBox="1"/>
          <p:nvPr/>
        </p:nvSpPr>
        <p:spPr>
          <a:xfrm>
            <a:off x="442156" y="1649284"/>
            <a:ext cx="11785705" cy="6637843"/>
          </a:xfrm>
          <a:prstGeom prst="rect">
            <a:avLst/>
          </a:prstGeom>
          <a:noFill/>
        </p:spPr>
        <p:txBody>
          <a:bodyPr wrap="square" rtlCol="0">
            <a:spAutoFit/>
          </a:bodyPr>
          <a:lstStyle/>
          <a:p>
            <a:endParaRPr lang="en-US" altLang="ja-JP" sz="2000" b="1" dirty="0"/>
          </a:p>
          <a:p>
            <a:r>
              <a:rPr lang="ja-JP" altLang="en-US" sz="4800" b="1" dirty="0">
                <a:latin typeface="+mn-ea"/>
              </a:rPr>
              <a:t>・答え合わせをして、</a:t>
            </a:r>
            <a:endParaRPr lang="en-US" altLang="ja-JP" sz="4800" b="1" dirty="0">
              <a:latin typeface="+mn-ea"/>
            </a:endParaRPr>
          </a:p>
          <a:p>
            <a:r>
              <a:rPr lang="ja-JP" altLang="en-US" sz="4800" b="1" dirty="0">
                <a:latin typeface="+mn-ea"/>
              </a:rPr>
              <a:t>　　合っていると安心できた。</a:t>
            </a:r>
            <a:endParaRPr lang="en-US" altLang="ja-JP" sz="4800" b="1" dirty="0">
              <a:latin typeface="+mn-ea"/>
            </a:endParaRPr>
          </a:p>
          <a:p>
            <a:endParaRPr lang="en-US" altLang="ja-JP" sz="4267" b="1" dirty="0"/>
          </a:p>
          <a:p>
            <a:endParaRPr lang="en-US" altLang="ja-JP" sz="2400" b="1" dirty="0"/>
          </a:p>
          <a:p>
            <a:r>
              <a:rPr lang="ja-JP" altLang="en-US" sz="2400" b="1" dirty="0"/>
              <a:t>　</a:t>
            </a:r>
            <a:endParaRPr lang="en-US" altLang="ja-JP" sz="2400" b="1" dirty="0"/>
          </a:p>
          <a:p>
            <a:endParaRPr lang="en-US" altLang="ja-JP" sz="4800" b="1" dirty="0"/>
          </a:p>
          <a:p>
            <a:r>
              <a:rPr lang="ja-JP" altLang="en-US" sz="4800" b="1" dirty="0"/>
              <a:t>・高得点を取ることや上位の成績</a:t>
            </a:r>
            <a:endParaRPr lang="en-US" altLang="ja-JP" sz="4800" b="1" dirty="0"/>
          </a:p>
          <a:p>
            <a:r>
              <a:rPr lang="ja-JP" altLang="en-US" sz="4800" b="1" dirty="0"/>
              <a:t>　を得ることを目指して勉強した。</a:t>
            </a:r>
            <a:endParaRPr lang="en-US" altLang="ja-JP" sz="4800" b="1" dirty="0"/>
          </a:p>
          <a:p>
            <a:endParaRPr kumimoji="1" lang="en-US" altLang="ja-JP" sz="2400" b="1" dirty="0"/>
          </a:p>
          <a:p>
            <a:endParaRPr kumimoji="1" lang="en-US" altLang="ja-JP" sz="1867" b="1" dirty="0"/>
          </a:p>
          <a:p>
            <a:endParaRPr kumimoji="1" lang="en-US" altLang="ja-JP" sz="800" b="1" dirty="0"/>
          </a:p>
          <a:p>
            <a:r>
              <a:rPr kumimoji="1" lang="ja-JP" altLang="en-US" sz="2400" b="1" dirty="0"/>
              <a:t>　　</a:t>
            </a:r>
          </a:p>
        </p:txBody>
      </p:sp>
      <p:sp>
        <p:nvSpPr>
          <p:cNvPr id="9" name="テキスト ボックス 8">
            <a:extLst>
              <a:ext uri="{FF2B5EF4-FFF2-40B4-BE49-F238E27FC236}">
                <a16:creationId xmlns:a16="http://schemas.microsoft.com/office/drawing/2014/main" id="{9F984272-B2CF-36E1-8F26-8D588582BBAD}"/>
              </a:ext>
            </a:extLst>
          </p:cNvPr>
          <p:cNvSpPr txBox="1"/>
          <p:nvPr/>
        </p:nvSpPr>
        <p:spPr>
          <a:xfrm>
            <a:off x="5313031" y="3833991"/>
            <a:ext cx="5672804" cy="666786"/>
          </a:xfrm>
          <a:prstGeom prst="rect">
            <a:avLst/>
          </a:prstGeom>
          <a:noFill/>
        </p:spPr>
        <p:txBody>
          <a:bodyPr wrap="square" rtlCol="0">
            <a:spAutoFit/>
          </a:bodyPr>
          <a:lstStyle/>
          <a:p>
            <a:r>
              <a:rPr kumimoji="1" lang="ja-JP" altLang="en-US" sz="3733" dirty="0">
                <a:solidFill>
                  <a:srgbClr val="C00000"/>
                </a:solidFill>
                <a:latin typeface="AR丸ゴシック体E" panose="020F0909000000000000" pitchFamily="49" charset="-128"/>
                <a:ea typeface="AR丸ゴシック体E" panose="020F0909000000000000" pitchFamily="49" charset="-128"/>
              </a:rPr>
              <a:t>正解がある　</a:t>
            </a:r>
            <a:r>
              <a:rPr lang="ja-JP" altLang="en-US" sz="3733" dirty="0">
                <a:solidFill>
                  <a:srgbClr val="C00000"/>
                </a:solidFill>
                <a:latin typeface="AR丸ゴシック体E" panose="020F0909000000000000" pitchFamily="49" charset="-128"/>
                <a:ea typeface="AR丸ゴシック体E" panose="020F0909000000000000" pitchFamily="49" charset="-128"/>
              </a:rPr>
              <a:t>基礎・基本</a:t>
            </a:r>
            <a:endParaRPr kumimoji="1" lang="ja-JP" altLang="en-US" sz="3733" dirty="0">
              <a:solidFill>
                <a:srgbClr val="C00000"/>
              </a:solidFill>
              <a:latin typeface="AR丸ゴシック体E" panose="020F0909000000000000" pitchFamily="49" charset="-128"/>
              <a:ea typeface="AR丸ゴシック体E" panose="020F0909000000000000" pitchFamily="49" charset="-128"/>
            </a:endParaRPr>
          </a:p>
        </p:txBody>
      </p:sp>
      <p:sp>
        <p:nvSpPr>
          <p:cNvPr id="10" name="テキスト ボックス 9">
            <a:extLst>
              <a:ext uri="{FF2B5EF4-FFF2-40B4-BE49-F238E27FC236}">
                <a16:creationId xmlns:a16="http://schemas.microsoft.com/office/drawing/2014/main" id="{B0CA6756-A154-BA14-E666-1E5F7B0261FE}"/>
              </a:ext>
            </a:extLst>
          </p:cNvPr>
          <p:cNvSpPr txBox="1"/>
          <p:nvPr/>
        </p:nvSpPr>
        <p:spPr>
          <a:xfrm>
            <a:off x="5313031" y="7607646"/>
            <a:ext cx="7095151" cy="666786"/>
          </a:xfrm>
          <a:prstGeom prst="rect">
            <a:avLst/>
          </a:prstGeom>
          <a:noFill/>
        </p:spPr>
        <p:txBody>
          <a:bodyPr wrap="square" rtlCol="0">
            <a:spAutoFit/>
          </a:bodyPr>
          <a:lstStyle/>
          <a:p>
            <a:r>
              <a:rPr kumimoji="1" lang="ja-JP" altLang="en-US" sz="3733" dirty="0">
                <a:solidFill>
                  <a:srgbClr val="C00000"/>
                </a:solidFill>
                <a:latin typeface="AR丸ゴシック体E" panose="020F0909000000000000" pitchFamily="49" charset="-128"/>
                <a:ea typeface="AR丸ゴシック体E" panose="020F0909000000000000" pitchFamily="49" charset="-128"/>
              </a:rPr>
              <a:t>ＡＢＣや点数で評価されていた</a:t>
            </a:r>
          </a:p>
        </p:txBody>
      </p:sp>
      <p:sp>
        <p:nvSpPr>
          <p:cNvPr id="19" name="テキスト ボックス 18">
            <a:extLst>
              <a:ext uri="{FF2B5EF4-FFF2-40B4-BE49-F238E27FC236}">
                <a16:creationId xmlns:a16="http://schemas.microsoft.com/office/drawing/2014/main" id="{8517CFC3-9FD6-A9EC-0D2E-07838FA71411}"/>
              </a:ext>
            </a:extLst>
          </p:cNvPr>
          <p:cNvSpPr txBox="1"/>
          <p:nvPr/>
        </p:nvSpPr>
        <p:spPr>
          <a:xfrm>
            <a:off x="1329375" y="7517249"/>
            <a:ext cx="2917786" cy="748988"/>
          </a:xfrm>
          <a:prstGeom prst="rect">
            <a:avLst/>
          </a:prstGeom>
          <a:solidFill>
            <a:srgbClr val="FFFF00"/>
          </a:solidFill>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到達度評価</a:t>
            </a:r>
          </a:p>
        </p:txBody>
      </p:sp>
      <p:sp>
        <p:nvSpPr>
          <p:cNvPr id="20" name="テキスト ボックス 19">
            <a:extLst>
              <a:ext uri="{FF2B5EF4-FFF2-40B4-BE49-F238E27FC236}">
                <a16:creationId xmlns:a16="http://schemas.microsoft.com/office/drawing/2014/main" id="{93F727E0-5D77-076B-16A9-64BAA39EC43C}"/>
              </a:ext>
            </a:extLst>
          </p:cNvPr>
          <p:cNvSpPr txBox="1"/>
          <p:nvPr/>
        </p:nvSpPr>
        <p:spPr>
          <a:xfrm>
            <a:off x="1329376" y="3680845"/>
            <a:ext cx="2875461" cy="748988"/>
          </a:xfrm>
          <a:prstGeom prst="rect">
            <a:avLst/>
          </a:prstGeom>
          <a:solidFill>
            <a:srgbClr val="FFFF00"/>
          </a:solidFill>
        </p:spPr>
        <p:txBody>
          <a:bodyPr wrap="squar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知識・理解</a:t>
            </a:r>
          </a:p>
        </p:txBody>
      </p:sp>
      <p:sp>
        <p:nvSpPr>
          <p:cNvPr id="25" name="テキスト ボックス 24">
            <a:extLst>
              <a:ext uri="{FF2B5EF4-FFF2-40B4-BE49-F238E27FC236}">
                <a16:creationId xmlns:a16="http://schemas.microsoft.com/office/drawing/2014/main" id="{7CAC8A0D-2C48-5E82-2A58-38F608285934}"/>
              </a:ext>
            </a:extLst>
          </p:cNvPr>
          <p:cNvSpPr txBox="1"/>
          <p:nvPr/>
        </p:nvSpPr>
        <p:spPr>
          <a:xfrm>
            <a:off x="292955" y="419661"/>
            <a:ext cx="11456893" cy="748988"/>
          </a:xfrm>
          <a:prstGeom prst="rect">
            <a:avLst/>
          </a:prstGeom>
          <a:noFill/>
        </p:spPr>
        <p:txBody>
          <a:bodyPr wrap="square">
            <a:spAutoFit/>
          </a:bodyPr>
          <a:lstStyle/>
          <a:p>
            <a:r>
              <a:rPr kumimoji="1" lang="ja-JP" altLang="en-US" sz="4267" b="1" dirty="0">
                <a:solidFill>
                  <a:schemeClr val="accent1">
                    <a:lumMod val="75000"/>
                  </a:schemeClr>
                </a:solidFill>
              </a:rPr>
              <a:t>私たちは、古い教育観の中で育ってきました。　</a:t>
            </a:r>
            <a:endParaRPr lang="en-US" altLang="ja-JP" sz="4267" b="1" dirty="0"/>
          </a:p>
        </p:txBody>
      </p:sp>
    </p:spTree>
    <p:extLst>
      <p:ext uri="{BB962C8B-B14F-4D97-AF65-F5344CB8AC3E}">
        <p14:creationId xmlns:p14="http://schemas.microsoft.com/office/powerpoint/2010/main" val="145754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1000"/>
                                        <p:tgtEl>
                                          <p:spTgt spid="2">
                                            <p:txEl>
                                              <p:pRg st="5" end="5"/>
                                            </p:txEl>
                                          </p:spTgt>
                                        </p:tgtEl>
                                      </p:cBhvr>
                                    </p:animEffect>
                                    <p:anim calcmode="lin" valueType="num">
                                      <p:cBhvr>
                                        <p:cTn id="2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7" end="7"/>
                                            </p:txEl>
                                          </p:spTgt>
                                        </p:tgtEl>
                                        <p:attrNameLst>
                                          <p:attrName>style.visibility</p:attrName>
                                        </p:attrNameLst>
                                      </p:cBhvr>
                                      <p:to>
                                        <p:strVal val="visible"/>
                                      </p:to>
                                    </p:set>
                                    <p:animEffect transition="in" filter="fade">
                                      <p:cBhvr>
                                        <p:cTn id="24" dur="1000"/>
                                        <p:tgtEl>
                                          <p:spTgt spid="2">
                                            <p:txEl>
                                              <p:pRg st="7" end="7"/>
                                            </p:txEl>
                                          </p:spTgt>
                                        </p:tgtEl>
                                      </p:cBhvr>
                                    </p:animEffect>
                                    <p:anim calcmode="lin" valueType="num">
                                      <p:cBhvr>
                                        <p:cTn id="25"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7" end="7"/>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fade">
                                      <p:cBhvr>
                                        <p:cTn id="29" dur="1000"/>
                                        <p:tgtEl>
                                          <p:spTgt spid="2">
                                            <p:txEl>
                                              <p:pRg st="8" end="8"/>
                                            </p:txEl>
                                          </p:spTgt>
                                        </p:tgtEl>
                                      </p:cBhvr>
                                    </p:animEffect>
                                    <p:anim calcmode="lin" valueType="num">
                                      <p:cBhvr>
                                        <p:cTn id="3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12" end="12"/>
                                            </p:txEl>
                                          </p:spTgt>
                                        </p:tgtEl>
                                        <p:attrNameLst>
                                          <p:attrName>style.visibility</p:attrName>
                                        </p:attrNameLst>
                                      </p:cBhvr>
                                      <p:to>
                                        <p:strVal val="visible"/>
                                      </p:to>
                                    </p:set>
                                    <p:animEffect transition="in" filter="fade">
                                      <p:cBhvr>
                                        <p:cTn id="34" dur="1000"/>
                                        <p:tgtEl>
                                          <p:spTgt spid="2">
                                            <p:txEl>
                                              <p:pRg st="12" end="12"/>
                                            </p:txEl>
                                          </p:spTgt>
                                        </p:tgtEl>
                                      </p:cBhvr>
                                    </p:animEffect>
                                    <p:anim calcmode="lin" valueType="num">
                                      <p:cBhvr>
                                        <p:cTn id="35"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1000"/>
                                        <p:tgtEl>
                                          <p:spTgt spid="4"/>
                                        </p:tgtEl>
                                      </p:cBhvr>
                                    </p:animEffect>
                                    <p:anim calcmode="lin" valueType="num">
                                      <p:cBhvr>
                                        <p:cTn id="59" dur="1000" fill="hold"/>
                                        <p:tgtEl>
                                          <p:spTgt spid="4"/>
                                        </p:tgtEl>
                                        <p:attrNameLst>
                                          <p:attrName>ppt_x</p:attrName>
                                        </p:attrNameLst>
                                      </p:cBhvr>
                                      <p:tavLst>
                                        <p:tav tm="0">
                                          <p:val>
                                            <p:strVal val="#ppt_x"/>
                                          </p:val>
                                        </p:tav>
                                        <p:tav tm="100000">
                                          <p:val>
                                            <p:strVal val="#ppt_x"/>
                                          </p:val>
                                        </p:tav>
                                      </p:tavLst>
                                    </p:anim>
                                    <p:anim calcmode="lin" valueType="num">
                                      <p:cBhvr>
                                        <p:cTn id="60" dur="1000" fill="hold"/>
                                        <p:tgtEl>
                                          <p:spTgt spid="4"/>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anim calcmode="lin" valueType="num">
                                      <p:cBhvr>
                                        <p:cTn id="64" dur="1000" fill="hold"/>
                                        <p:tgtEl>
                                          <p:spTgt spid="19"/>
                                        </p:tgtEl>
                                        <p:attrNameLst>
                                          <p:attrName>ppt_x</p:attrName>
                                        </p:attrNameLst>
                                      </p:cBhvr>
                                      <p:tavLst>
                                        <p:tav tm="0">
                                          <p:val>
                                            <p:strVal val="#ppt_x"/>
                                          </p:val>
                                        </p:tav>
                                        <p:tav tm="100000">
                                          <p:val>
                                            <p:strVal val="#ppt_x"/>
                                          </p:val>
                                        </p:tav>
                                      </p:tavLst>
                                    </p:anim>
                                    <p:anim calcmode="lin" valueType="num">
                                      <p:cBhvr>
                                        <p:cTn id="65" dur="1000" fill="hold"/>
                                        <p:tgtEl>
                                          <p:spTgt spid="19"/>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1000"/>
                                        <p:tgtEl>
                                          <p:spTgt spid="10"/>
                                        </p:tgtEl>
                                      </p:cBhvr>
                                    </p:animEffect>
                                    <p:anim calcmode="lin" valueType="num">
                                      <p:cBhvr>
                                        <p:cTn id="69" dur="1000" fill="hold"/>
                                        <p:tgtEl>
                                          <p:spTgt spid="10"/>
                                        </p:tgtEl>
                                        <p:attrNameLst>
                                          <p:attrName>ppt_x</p:attrName>
                                        </p:attrNameLst>
                                      </p:cBhvr>
                                      <p:tavLst>
                                        <p:tav tm="0">
                                          <p:val>
                                            <p:strVal val="#ppt_x"/>
                                          </p:val>
                                        </p:tav>
                                        <p:tav tm="100000">
                                          <p:val>
                                            <p:strVal val="#ppt_x"/>
                                          </p:val>
                                        </p:tav>
                                      </p:tavLst>
                                    </p:anim>
                                    <p:anim calcmode="lin" valueType="num">
                                      <p:cBhvr>
                                        <p:cTn id="7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p:bldP spid="10" grpId="0"/>
      <p:bldP spid="19"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四角形: 角を丸くする 20">
            <a:extLst>
              <a:ext uri="{FF2B5EF4-FFF2-40B4-BE49-F238E27FC236}">
                <a16:creationId xmlns:a16="http://schemas.microsoft.com/office/drawing/2014/main" id="{3D003DE7-F118-52DD-E1ED-7EF609BB10E3}"/>
              </a:ext>
            </a:extLst>
          </p:cNvPr>
          <p:cNvSpPr/>
          <p:nvPr/>
        </p:nvSpPr>
        <p:spPr>
          <a:xfrm>
            <a:off x="2088443" y="2443256"/>
            <a:ext cx="9889812" cy="2029497"/>
          </a:xfrm>
          <a:prstGeom prst="roundRect">
            <a:avLst>
              <a:gd name="adj" fmla="val 27083"/>
            </a:avLst>
          </a:prstGeom>
          <a:solidFill>
            <a:srgbClr val="FBF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dirty="0"/>
          </a:p>
        </p:txBody>
      </p:sp>
      <p:sp>
        <p:nvSpPr>
          <p:cNvPr id="5" name="四角形: 角を丸くする 4">
            <a:extLst>
              <a:ext uri="{FF2B5EF4-FFF2-40B4-BE49-F238E27FC236}">
                <a16:creationId xmlns:a16="http://schemas.microsoft.com/office/drawing/2014/main" id="{A7014637-2E2A-EB78-BC92-0E97611AB1A8}"/>
              </a:ext>
            </a:extLst>
          </p:cNvPr>
          <p:cNvSpPr/>
          <p:nvPr/>
        </p:nvSpPr>
        <p:spPr>
          <a:xfrm>
            <a:off x="2088443" y="325107"/>
            <a:ext cx="9889812" cy="1611271"/>
          </a:xfrm>
          <a:prstGeom prst="roundRect">
            <a:avLst>
              <a:gd name="adj" fmla="val 27083"/>
            </a:avLst>
          </a:prstGeom>
          <a:solidFill>
            <a:srgbClr val="FBF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dirty="0"/>
          </a:p>
        </p:txBody>
      </p:sp>
      <p:sp>
        <p:nvSpPr>
          <p:cNvPr id="6" name="四角形: 角を丸くする 5">
            <a:extLst>
              <a:ext uri="{FF2B5EF4-FFF2-40B4-BE49-F238E27FC236}">
                <a16:creationId xmlns:a16="http://schemas.microsoft.com/office/drawing/2014/main" id="{BDDA51D7-24E5-92E8-9501-FAAC5F400682}"/>
              </a:ext>
            </a:extLst>
          </p:cNvPr>
          <p:cNvSpPr/>
          <p:nvPr/>
        </p:nvSpPr>
        <p:spPr>
          <a:xfrm>
            <a:off x="2097741" y="5069476"/>
            <a:ext cx="9956675" cy="1611269"/>
          </a:xfrm>
          <a:prstGeom prst="roundRect">
            <a:avLst>
              <a:gd name="adj" fmla="val 19671"/>
            </a:avLst>
          </a:prstGeom>
          <a:solidFill>
            <a:srgbClr val="FBF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a:p>
        </p:txBody>
      </p:sp>
      <p:sp>
        <p:nvSpPr>
          <p:cNvPr id="8" name="四角形: 角を丸くする 7">
            <a:extLst>
              <a:ext uri="{FF2B5EF4-FFF2-40B4-BE49-F238E27FC236}">
                <a16:creationId xmlns:a16="http://schemas.microsoft.com/office/drawing/2014/main" id="{585BFB9B-3087-04A4-78F9-55786FF82F15}"/>
              </a:ext>
            </a:extLst>
          </p:cNvPr>
          <p:cNvSpPr/>
          <p:nvPr/>
        </p:nvSpPr>
        <p:spPr>
          <a:xfrm>
            <a:off x="2093243" y="7385044"/>
            <a:ext cx="9943815" cy="1454157"/>
          </a:xfrm>
          <a:prstGeom prst="roundRect">
            <a:avLst>
              <a:gd name="adj" fmla="val 32099"/>
            </a:avLst>
          </a:prstGeom>
          <a:solidFill>
            <a:srgbClr val="FBF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a:p>
        </p:txBody>
      </p:sp>
      <p:sp>
        <p:nvSpPr>
          <p:cNvPr id="2" name="テキスト ボックス 1">
            <a:extLst>
              <a:ext uri="{FF2B5EF4-FFF2-40B4-BE49-F238E27FC236}">
                <a16:creationId xmlns:a16="http://schemas.microsoft.com/office/drawing/2014/main" id="{EADA3E35-30E3-C04C-E10D-1EC8F1EF5C45}"/>
              </a:ext>
            </a:extLst>
          </p:cNvPr>
          <p:cNvSpPr txBox="1"/>
          <p:nvPr/>
        </p:nvSpPr>
        <p:spPr>
          <a:xfrm>
            <a:off x="1963888" y="365722"/>
            <a:ext cx="11009833" cy="8381653"/>
          </a:xfrm>
          <a:prstGeom prst="rect">
            <a:avLst/>
          </a:prstGeom>
          <a:noFill/>
        </p:spPr>
        <p:txBody>
          <a:bodyPr wrap="square" rtlCol="0">
            <a:spAutoFit/>
          </a:bodyPr>
          <a:lstStyle/>
          <a:p>
            <a:endParaRPr kumimoji="1" lang="en-US" altLang="ja-JP" sz="800" b="1" dirty="0"/>
          </a:p>
          <a:p>
            <a:r>
              <a:rPr kumimoji="1" lang="ja-JP" altLang="en-US" sz="2400" b="1" dirty="0"/>
              <a:t>　  </a:t>
            </a:r>
            <a:r>
              <a:rPr kumimoji="1" lang="ja-JP" altLang="en-US" sz="4000" b="1" dirty="0"/>
              <a:t>自分たちで問題を発見し、その問題の</a:t>
            </a:r>
            <a:endParaRPr kumimoji="1" lang="en-US" altLang="ja-JP" sz="4000" b="1" dirty="0"/>
          </a:p>
          <a:p>
            <a:r>
              <a:rPr kumimoji="1" lang="ja-JP" altLang="en-US" sz="4000" b="1" dirty="0"/>
              <a:t>　解決のために学んできた？</a:t>
            </a:r>
            <a:endParaRPr kumimoji="1" lang="en-US" altLang="ja-JP" sz="4000" b="1" dirty="0"/>
          </a:p>
          <a:p>
            <a:endParaRPr kumimoji="1" lang="en-US" altLang="ja-JP" sz="5333" b="1" dirty="0"/>
          </a:p>
          <a:p>
            <a:r>
              <a:rPr kumimoji="1" lang="ja-JP" altLang="en-US" sz="4000" b="1" dirty="0"/>
              <a:t>　誰にも答えのわからない問題について、</a:t>
            </a:r>
            <a:endParaRPr kumimoji="1" lang="en-US" altLang="ja-JP" sz="4000" b="1" dirty="0"/>
          </a:p>
          <a:p>
            <a:r>
              <a:rPr kumimoji="1" lang="ja-JP" altLang="en-US" sz="4000" b="1" dirty="0"/>
              <a:t>　調べ、考え、話し合って、みんなが納得</a:t>
            </a:r>
            <a:endParaRPr kumimoji="1" lang="en-US" altLang="ja-JP" sz="4000" b="1" dirty="0"/>
          </a:p>
          <a:p>
            <a:r>
              <a:rPr kumimoji="1" lang="ja-JP" altLang="en-US" sz="4000" b="1" dirty="0"/>
              <a:t>　するような答えを探してきた？</a:t>
            </a:r>
            <a:endParaRPr kumimoji="1" lang="en-US" altLang="ja-JP" sz="4000" b="1" dirty="0"/>
          </a:p>
          <a:p>
            <a:endParaRPr kumimoji="1" lang="en-US" altLang="ja-JP" sz="4800" b="1" dirty="0"/>
          </a:p>
          <a:p>
            <a:endParaRPr kumimoji="1" lang="en-US" altLang="ja-JP" sz="1333" b="1" dirty="0"/>
          </a:p>
          <a:p>
            <a:r>
              <a:rPr kumimoji="1" lang="ja-JP" altLang="en-US" sz="4000" b="1" dirty="0"/>
              <a:t>　色々な教科等で学んだことを活かして、</a:t>
            </a:r>
            <a:endParaRPr kumimoji="1" lang="en-US" altLang="ja-JP" sz="4000" b="1" dirty="0"/>
          </a:p>
          <a:p>
            <a:r>
              <a:rPr kumimoji="1" lang="ja-JP" altLang="en-US" sz="4000" b="1" dirty="0"/>
              <a:t>　問題を解こうとしてきた</a:t>
            </a:r>
            <a:endParaRPr kumimoji="1" lang="en-US" altLang="ja-JP" sz="4000" b="1" dirty="0"/>
          </a:p>
          <a:p>
            <a:endParaRPr kumimoji="1" lang="en-US" altLang="ja-JP" sz="4000" b="1" dirty="0"/>
          </a:p>
          <a:p>
            <a:endParaRPr kumimoji="1" lang="en-US" altLang="ja-JP" sz="1600" b="1" dirty="0"/>
          </a:p>
          <a:p>
            <a:r>
              <a:rPr kumimoji="1" lang="ja-JP" altLang="en-US" sz="4000" b="1" dirty="0"/>
              <a:t>　学んだことを元に、自分たちの行動を</a:t>
            </a:r>
            <a:endParaRPr kumimoji="1" lang="en-US" altLang="ja-JP" sz="4000" b="1" dirty="0"/>
          </a:p>
          <a:p>
            <a:r>
              <a:rPr kumimoji="1" lang="ja-JP" altLang="en-US" sz="4000" b="1" dirty="0"/>
              <a:t>　変容させてきた？</a:t>
            </a:r>
            <a:endParaRPr kumimoji="1" lang="en-US" altLang="ja-JP" sz="4000" b="1" dirty="0"/>
          </a:p>
        </p:txBody>
      </p:sp>
      <p:sp>
        <p:nvSpPr>
          <p:cNvPr id="15" name="テキスト ボックス 14">
            <a:extLst>
              <a:ext uri="{FF2B5EF4-FFF2-40B4-BE49-F238E27FC236}">
                <a16:creationId xmlns:a16="http://schemas.microsoft.com/office/drawing/2014/main" id="{B4BDC0AC-EBFF-4EA7-7347-269F97685689}"/>
              </a:ext>
            </a:extLst>
          </p:cNvPr>
          <p:cNvSpPr txBox="1"/>
          <p:nvPr/>
        </p:nvSpPr>
        <p:spPr>
          <a:xfrm>
            <a:off x="95992" y="740891"/>
            <a:ext cx="1917701" cy="748988"/>
          </a:xfrm>
          <a:prstGeom prst="rect">
            <a:avLst/>
          </a:prstGeom>
          <a:solidFill>
            <a:srgbClr val="FFFF00"/>
          </a:solidFill>
        </p:spPr>
        <p:txBody>
          <a:bodyPr wrap="squar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主体的</a:t>
            </a:r>
          </a:p>
        </p:txBody>
      </p:sp>
      <p:sp>
        <p:nvSpPr>
          <p:cNvPr id="16" name="テキスト ボックス 15">
            <a:extLst>
              <a:ext uri="{FF2B5EF4-FFF2-40B4-BE49-F238E27FC236}">
                <a16:creationId xmlns:a16="http://schemas.microsoft.com/office/drawing/2014/main" id="{08479A0A-0FDF-D8FA-FEB2-D657151C933B}"/>
              </a:ext>
            </a:extLst>
          </p:cNvPr>
          <p:cNvSpPr txBox="1"/>
          <p:nvPr/>
        </p:nvSpPr>
        <p:spPr>
          <a:xfrm>
            <a:off x="114963" y="3068153"/>
            <a:ext cx="1917701" cy="748988"/>
          </a:xfrm>
          <a:prstGeom prst="rect">
            <a:avLst/>
          </a:prstGeom>
          <a:solidFill>
            <a:srgbClr val="FFFF00"/>
          </a:solidFill>
        </p:spPr>
        <p:txBody>
          <a:bodyPr wrap="square" rtlCol="0">
            <a:spAutoFit/>
          </a:bodyPr>
          <a:lstStyle/>
          <a:p>
            <a:r>
              <a:rPr lang="ja-JP" altLang="en-US" sz="4267" dirty="0">
                <a:latin typeface="AR P丸ゴシック体E" panose="020F0900000000000000" pitchFamily="50" charset="-128"/>
                <a:ea typeface="AR P丸ゴシック体E" panose="020F0900000000000000" pitchFamily="50" charset="-128"/>
              </a:rPr>
              <a:t>対話</a:t>
            </a:r>
            <a:r>
              <a:rPr kumimoji="1" lang="ja-JP" altLang="en-US" sz="4267" dirty="0">
                <a:latin typeface="AR P丸ゴシック体E" panose="020F0900000000000000" pitchFamily="50" charset="-128"/>
                <a:ea typeface="AR P丸ゴシック体E" panose="020F0900000000000000" pitchFamily="50" charset="-128"/>
              </a:rPr>
              <a:t>的</a:t>
            </a:r>
          </a:p>
        </p:txBody>
      </p:sp>
      <p:sp>
        <p:nvSpPr>
          <p:cNvPr id="17" name="テキスト ボックス 16">
            <a:extLst>
              <a:ext uri="{FF2B5EF4-FFF2-40B4-BE49-F238E27FC236}">
                <a16:creationId xmlns:a16="http://schemas.microsoft.com/office/drawing/2014/main" id="{5B2F688F-9FF1-4C0F-8BAF-D34E8896AF2C}"/>
              </a:ext>
            </a:extLst>
          </p:cNvPr>
          <p:cNvSpPr txBox="1"/>
          <p:nvPr/>
        </p:nvSpPr>
        <p:spPr>
          <a:xfrm>
            <a:off x="129943" y="5420109"/>
            <a:ext cx="1917701" cy="748988"/>
          </a:xfrm>
          <a:prstGeom prst="rect">
            <a:avLst/>
          </a:prstGeom>
          <a:solidFill>
            <a:srgbClr val="FFFF00"/>
          </a:solidFill>
        </p:spPr>
        <p:txBody>
          <a:bodyPr wrap="square" rtlCol="0">
            <a:spAutoFit/>
          </a:bodyPr>
          <a:lstStyle/>
          <a:p>
            <a:r>
              <a:rPr lang="ja-JP" altLang="en-US" sz="4267" dirty="0">
                <a:latin typeface="AR P丸ゴシック体E" panose="020F0900000000000000" pitchFamily="50" charset="-128"/>
                <a:ea typeface="AR P丸ゴシック体E" panose="020F0900000000000000" pitchFamily="50" charset="-128"/>
              </a:rPr>
              <a:t>横断</a:t>
            </a:r>
            <a:r>
              <a:rPr kumimoji="1" lang="ja-JP" altLang="en-US" sz="4267" dirty="0">
                <a:latin typeface="AR P丸ゴシック体E" panose="020F0900000000000000" pitchFamily="50" charset="-128"/>
                <a:ea typeface="AR P丸ゴシック体E" panose="020F0900000000000000" pitchFamily="50" charset="-128"/>
              </a:rPr>
              <a:t>的</a:t>
            </a:r>
          </a:p>
        </p:txBody>
      </p:sp>
      <p:sp>
        <p:nvSpPr>
          <p:cNvPr id="18" name="テキスト ボックス 17">
            <a:extLst>
              <a:ext uri="{FF2B5EF4-FFF2-40B4-BE49-F238E27FC236}">
                <a16:creationId xmlns:a16="http://schemas.microsoft.com/office/drawing/2014/main" id="{D7F48FB1-B0EE-F914-A514-BFC85CA1AB6F}"/>
              </a:ext>
            </a:extLst>
          </p:cNvPr>
          <p:cNvSpPr txBox="1"/>
          <p:nvPr/>
        </p:nvSpPr>
        <p:spPr>
          <a:xfrm>
            <a:off x="106677" y="7623413"/>
            <a:ext cx="1647395" cy="748988"/>
          </a:xfrm>
          <a:prstGeom prst="rect">
            <a:avLst/>
          </a:prstGeom>
          <a:solidFill>
            <a:srgbClr val="FFFF00"/>
          </a:solidFill>
        </p:spPr>
        <p:txBody>
          <a:bodyPr wrap="square" rtlCol="0">
            <a:spAutoFit/>
          </a:bodyPr>
          <a:lstStyle/>
          <a:p>
            <a:r>
              <a:rPr lang="ja-JP" altLang="en-US" sz="4267" dirty="0">
                <a:latin typeface="AR P丸ゴシック体E" panose="020F0900000000000000" pitchFamily="50" charset="-128"/>
                <a:ea typeface="AR P丸ゴシック体E" panose="020F0900000000000000" pitchFamily="50" charset="-128"/>
              </a:rPr>
              <a:t>深</a:t>
            </a:r>
            <a:r>
              <a:rPr lang="en-US" altLang="ja-JP" sz="4267" dirty="0">
                <a:latin typeface="AR P丸ゴシック体E" panose="020F0900000000000000" pitchFamily="50" charset="-128"/>
                <a:ea typeface="AR P丸ゴシック体E" panose="020F0900000000000000" pitchFamily="50" charset="-128"/>
              </a:rPr>
              <a:t> </a:t>
            </a:r>
            <a:r>
              <a:rPr lang="ja-JP" altLang="en-US" sz="4267" dirty="0">
                <a:latin typeface="AR P丸ゴシック体E" panose="020F0900000000000000" pitchFamily="50" charset="-128"/>
                <a:ea typeface="AR P丸ゴシック体E" panose="020F0900000000000000" pitchFamily="50" charset="-128"/>
              </a:rPr>
              <a:t>い</a:t>
            </a:r>
            <a:endParaRPr kumimoji="1" lang="ja-JP" altLang="en-US" sz="4267" dirty="0">
              <a:latin typeface="AR P丸ゴシック体E" panose="020F0900000000000000" pitchFamily="50" charset="-128"/>
              <a:ea typeface="AR P丸ゴシック体E" panose="020F0900000000000000" pitchFamily="50" charset="-128"/>
            </a:endParaRPr>
          </a:p>
        </p:txBody>
      </p:sp>
      <p:sp>
        <p:nvSpPr>
          <p:cNvPr id="3" name="正方形/長方形 2">
            <a:extLst>
              <a:ext uri="{FF2B5EF4-FFF2-40B4-BE49-F238E27FC236}">
                <a16:creationId xmlns:a16="http://schemas.microsoft.com/office/drawing/2014/main" id="{767F018C-2879-3070-84DD-0FDCDF7A06F2}"/>
              </a:ext>
            </a:extLst>
          </p:cNvPr>
          <p:cNvSpPr/>
          <p:nvPr/>
        </p:nvSpPr>
        <p:spPr>
          <a:xfrm>
            <a:off x="4988031" y="500144"/>
            <a:ext cx="2645044" cy="64059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4" name="正方形/長方形 3">
            <a:extLst>
              <a:ext uri="{FF2B5EF4-FFF2-40B4-BE49-F238E27FC236}">
                <a16:creationId xmlns:a16="http://schemas.microsoft.com/office/drawing/2014/main" id="{79F338EC-2EFA-6E7A-F9ED-94545405B575}"/>
              </a:ext>
            </a:extLst>
          </p:cNvPr>
          <p:cNvSpPr/>
          <p:nvPr/>
        </p:nvSpPr>
        <p:spPr>
          <a:xfrm>
            <a:off x="2378848" y="1136392"/>
            <a:ext cx="1314613" cy="64059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7" name="正方形/長方形 6">
            <a:extLst>
              <a:ext uri="{FF2B5EF4-FFF2-40B4-BE49-F238E27FC236}">
                <a16:creationId xmlns:a16="http://schemas.microsoft.com/office/drawing/2014/main" id="{16525249-1BBB-D5D6-04AE-BC73C8C7C741}"/>
              </a:ext>
            </a:extLst>
          </p:cNvPr>
          <p:cNvSpPr/>
          <p:nvPr/>
        </p:nvSpPr>
        <p:spPr>
          <a:xfrm>
            <a:off x="2378847" y="2532136"/>
            <a:ext cx="6908588" cy="64059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9" name="正方形/長方形 8">
            <a:extLst>
              <a:ext uri="{FF2B5EF4-FFF2-40B4-BE49-F238E27FC236}">
                <a16:creationId xmlns:a16="http://schemas.microsoft.com/office/drawing/2014/main" id="{4CE249B2-8557-D059-4036-7F3E450A6E51}"/>
              </a:ext>
            </a:extLst>
          </p:cNvPr>
          <p:cNvSpPr/>
          <p:nvPr/>
        </p:nvSpPr>
        <p:spPr>
          <a:xfrm>
            <a:off x="8444755" y="3182032"/>
            <a:ext cx="3461783" cy="64059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0" name="正方形/長方形 9">
            <a:extLst>
              <a:ext uri="{FF2B5EF4-FFF2-40B4-BE49-F238E27FC236}">
                <a16:creationId xmlns:a16="http://schemas.microsoft.com/office/drawing/2014/main" id="{BD0C412F-BDA2-18CF-54E9-BF0062945560}"/>
              </a:ext>
            </a:extLst>
          </p:cNvPr>
          <p:cNvSpPr/>
          <p:nvPr/>
        </p:nvSpPr>
        <p:spPr>
          <a:xfrm>
            <a:off x="4014508" y="5288300"/>
            <a:ext cx="6653493" cy="64059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1" name="正方形/長方形 10">
            <a:extLst>
              <a:ext uri="{FF2B5EF4-FFF2-40B4-BE49-F238E27FC236}">
                <a16:creationId xmlns:a16="http://schemas.microsoft.com/office/drawing/2014/main" id="{C0D642FB-1047-5B30-2695-A2A41478026E}"/>
              </a:ext>
            </a:extLst>
          </p:cNvPr>
          <p:cNvSpPr/>
          <p:nvPr/>
        </p:nvSpPr>
        <p:spPr>
          <a:xfrm>
            <a:off x="2434768" y="7980484"/>
            <a:ext cx="1314613" cy="64059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 name="正方形/長方形 11">
            <a:extLst>
              <a:ext uri="{FF2B5EF4-FFF2-40B4-BE49-F238E27FC236}">
                <a16:creationId xmlns:a16="http://schemas.microsoft.com/office/drawing/2014/main" id="{1ADC2513-683A-BC4D-688A-BEC3AC7AA4BC}"/>
              </a:ext>
            </a:extLst>
          </p:cNvPr>
          <p:cNvSpPr/>
          <p:nvPr/>
        </p:nvSpPr>
        <p:spPr>
          <a:xfrm>
            <a:off x="9670139" y="7369356"/>
            <a:ext cx="1607460" cy="64059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Tree>
    <p:extLst>
      <p:ext uri="{BB962C8B-B14F-4D97-AF65-F5344CB8AC3E}">
        <p14:creationId xmlns:p14="http://schemas.microsoft.com/office/powerpoint/2010/main" val="393562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anim calcmode="lin" valueType="num">
                                      <p:cBhvr>
                                        <p:cTn id="1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1000"/>
                                        <p:tgtEl>
                                          <p:spTgt spid="2">
                                            <p:txEl>
                                              <p:pRg st="5" end="5"/>
                                            </p:txEl>
                                          </p:spTgt>
                                        </p:tgtEl>
                                      </p:cBhvr>
                                    </p:animEffect>
                                    <p:anim calcmode="lin" valueType="num">
                                      <p:cBhvr>
                                        <p:cTn id="2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1000"/>
                                        <p:tgtEl>
                                          <p:spTgt spid="2">
                                            <p:txEl>
                                              <p:pRg st="6" end="6"/>
                                            </p:txEl>
                                          </p:spTgt>
                                        </p:tgtEl>
                                      </p:cBhvr>
                                    </p:animEffect>
                                    <p:anim calcmode="lin" valueType="num">
                                      <p:cBhvr>
                                        <p:cTn id="2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1000"/>
                                        <p:tgtEl>
                                          <p:spTgt spid="2">
                                            <p:txEl>
                                              <p:pRg st="9" end="9"/>
                                            </p:txEl>
                                          </p:spTgt>
                                        </p:tgtEl>
                                      </p:cBhvr>
                                    </p:animEffect>
                                    <p:anim calcmode="lin" valueType="num">
                                      <p:cBhvr>
                                        <p:cTn id="3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9" end="9"/>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fade">
                                      <p:cBhvr>
                                        <p:cTn id="37" dur="1000"/>
                                        <p:tgtEl>
                                          <p:spTgt spid="2">
                                            <p:txEl>
                                              <p:pRg st="10" end="10"/>
                                            </p:txEl>
                                          </p:spTgt>
                                        </p:tgtEl>
                                      </p:cBhvr>
                                    </p:animEffect>
                                    <p:anim calcmode="lin" valueType="num">
                                      <p:cBhvr>
                                        <p:cTn id="3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13" end="13"/>
                                            </p:txEl>
                                          </p:spTgt>
                                        </p:tgtEl>
                                        <p:attrNameLst>
                                          <p:attrName>style.visibility</p:attrName>
                                        </p:attrNameLst>
                                      </p:cBhvr>
                                      <p:to>
                                        <p:strVal val="visible"/>
                                      </p:to>
                                    </p:set>
                                    <p:animEffect transition="in" filter="fade">
                                      <p:cBhvr>
                                        <p:cTn id="42" dur="1000"/>
                                        <p:tgtEl>
                                          <p:spTgt spid="2">
                                            <p:txEl>
                                              <p:pRg st="13" end="13"/>
                                            </p:txEl>
                                          </p:spTgt>
                                        </p:tgtEl>
                                      </p:cBhvr>
                                    </p:animEffect>
                                    <p:anim calcmode="lin" valueType="num">
                                      <p:cBhvr>
                                        <p:cTn id="43"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13" end="13"/>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xEl>
                                              <p:pRg st="14" end="14"/>
                                            </p:txEl>
                                          </p:spTgt>
                                        </p:tgtEl>
                                        <p:attrNameLst>
                                          <p:attrName>style.visibility</p:attrName>
                                        </p:attrNameLst>
                                      </p:cBhvr>
                                      <p:to>
                                        <p:strVal val="visible"/>
                                      </p:to>
                                    </p:set>
                                    <p:animEffect transition="in" filter="fade">
                                      <p:cBhvr>
                                        <p:cTn id="47" dur="1000"/>
                                        <p:tgtEl>
                                          <p:spTgt spid="2">
                                            <p:txEl>
                                              <p:pRg st="14" end="14"/>
                                            </p:txEl>
                                          </p:spTgt>
                                        </p:tgtEl>
                                      </p:cBhvr>
                                    </p:animEffect>
                                    <p:anim calcmode="lin" valueType="num">
                                      <p:cBhvr>
                                        <p:cTn id="48"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1000"/>
                                        <p:tgtEl>
                                          <p:spTgt spid="5"/>
                                        </p:tgtEl>
                                      </p:cBhvr>
                                    </p:animEffect>
                                    <p:anim calcmode="lin" valueType="num">
                                      <p:cBhvr>
                                        <p:cTn id="55" dur="1000" fill="hold"/>
                                        <p:tgtEl>
                                          <p:spTgt spid="5"/>
                                        </p:tgtEl>
                                        <p:attrNameLst>
                                          <p:attrName>ppt_x</p:attrName>
                                        </p:attrNameLst>
                                      </p:cBhvr>
                                      <p:tavLst>
                                        <p:tav tm="0">
                                          <p:val>
                                            <p:strVal val="#ppt_x"/>
                                          </p:val>
                                        </p:tav>
                                        <p:tav tm="100000">
                                          <p:val>
                                            <p:strVal val="#ppt_x"/>
                                          </p:val>
                                        </p:tav>
                                      </p:tavLst>
                                    </p:anim>
                                    <p:anim calcmode="lin" valueType="num">
                                      <p:cBhvr>
                                        <p:cTn id="56" dur="1000" fill="hold"/>
                                        <p:tgtEl>
                                          <p:spTgt spid="5"/>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1000"/>
                                        <p:tgtEl>
                                          <p:spTgt spid="3"/>
                                        </p:tgtEl>
                                      </p:cBhvr>
                                    </p:animEffect>
                                    <p:anim calcmode="lin" valueType="num">
                                      <p:cBhvr>
                                        <p:cTn id="67" dur="1000" fill="hold"/>
                                        <p:tgtEl>
                                          <p:spTgt spid="3"/>
                                        </p:tgtEl>
                                        <p:attrNameLst>
                                          <p:attrName>ppt_x</p:attrName>
                                        </p:attrNameLst>
                                      </p:cBhvr>
                                      <p:tavLst>
                                        <p:tav tm="0">
                                          <p:val>
                                            <p:strVal val="#ppt_x"/>
                                          </p:val>
                                        </p:tav>
                                        <p:tav tm="100000">
                                          <p:val>
                                            <p:strVal val="#ppt_x"/>
                                          </p:val>
                                        </p:tav>
                                      </p:tavLst>
                                    </p:anim>
                                    <p:anim calcmode="lin" valueType="num">
                                      <p:cBhvr>
                                        <p:cTn id="68" dur="1000" fill="hold"/>
                                        <p:tgtEl>
                                          <p:spTgt spid="3"/>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1000"/>
                                        <p:tgtEl>
                                          <p:spTgt spid="4"/>
                                        </p:tgtEl>
                                      </p:cBhvr>
                                    </p:animEffect>
                                    <p:anim calcmode="lin" valueType="num">
                                      <p:cBhvr>
                                        <p:cTn id="72" dur="1000" fill="hold"/>
                                        <p:tgtEl>
                                          <p:spTgt spid="4"/>
                                        </p:tgtEl>
                                        <p:attrNameLst>
                                          <p:attrName>ppt_x</p:attrName>
                                        </p:attrNameLst>
                                      </p:cBhvr>
                                      <p:tavLst>
                                        <p:tav tm="0">
                                          <p:val>
                                            <p:strVal val="#ppt_x"/>
                                          </p:val>
                                        </p:tav>
                                        <p:tav tm="100000">
                                          <p:val>
                                            <p:strVal val="#ppt_x"/>
                                          </p:val>
                                        </p:tav>
                                      </p:tavLst>
                                    </p:anim>
                                    <p:anim calcmode="lin" valueType="num">
                                      <p:cBhvr>
                                        <p:cTn id="7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1000"/>
                                        <p:tgtEl>
                                          <p:spTgt spid="21"/>
                                        </p:tgtEl>
                                      </p:cBhvr>
                                    </p:animEffect>
                                    <p:anim calcmode="lin" valueType="num">
                                      <p:cBhvr>
                                        <p:cTn id="79" dur="1000" fill="hold"/>
                                        <p:tgtEl>
                                          <p:spTgt spid="21"/>
                                        </p:tgtEl>
                                        <p:attrNameLst>
                                          <p:attrName>ppt_x</p:attrName>
                                        </p:attrNameLst>
                                      </p:cBhvr>
                                      <p:tavLst>
                                        <p:tav tm="0">
                                          <p:val>
                                            <p:strVal val="#ppt_x"/>
                                          </p:val>
                                        </p:tav>
                                        <p:tav tm="100000">
                                          <p:val>
                                            <p:strVal val="#ppt_x"/>
                                          </p:val>
                                        </p:tav>
                                      </p:tavLst>
                                    </p:anim>
                                    <p:anim calcmode="lin" valueType="num">
                                      <p:cBhvr>
                                        <p:cTn id="80" dur="1000" fill="hold"/>
                                        <p:tgtEl>
                                          <p:spTgt spid="21"/>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1000"/>
                                        <p:tgtEl>
                                          <p:spTgt spid="16"/>
                                        </p:tgtEl>
                                      </p:cBhvr>
                                    </p:animEffect>
                                    <p:anim calcmode="lin" valueType="num">
                                      <p:cBhvr>
                                        <p:cTn id="84" dur="1000" fill="hold"/>
                                        <p:tgtEl>
                                          <p:spTgt spid="16"/>
                                        </p:tgtEl>
                                        <p:attrNameLst>
                                          <p:attrName>ppt_x</p:attrName>
                                        </p:attrNameLst>
                                      </p:cBhvr>
                                      <p:tavLst>
                                        <p:tav tm="0">
                                          <p:val>
                                            <p:strVal val="#ppt_x"/>
                                          </p:val>
                                        </p:tav>
                                        <p:tav tm="100000">
                                          <p:val>
                                            <p:strVal val="#ppt_x"/>
                                          </p:val>
                                        </p:tav>
                                      </p:tavLst>
                                    </p:anim>
                                    <p:anim calcmode="lin" valueType="num">
                                      <p:cBhvr>
                                        <p:cTn id="8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fade">
                                      <p:cBhvr>
                                        <p:cTn id="90" dur="1000"/>
                                        <p:tgtEl>
                                          <p:spTgt spid="7"/>
                                        </p:tgtEl>
                                      </p:cBhvr>
                                    </p:animEffect>
                                    <p:anim calcmode="lin" valueType="num">
                                      <p:cBhvr>
                                        <p:cTn id="91" dur="1000" fill="hold"/>
                                        <p:tgtEl>
                                          <p:spTgt spid="7"/>
                                        </p:tgtEl>
                                        <p:attrNameLst>
                                          <p:attrName>ppt_x</p:attrName>
                                        </p:attrNameLst>
                                      </p:cBhvr>
                                      <p:tavLst>
                                        <p:tav tm="0">
                                          <p:val>
                                            <p:strVal val="#ppt_x"/>
                                          </p:val>
                                        </p:tav>
                                        <p:tav tm="100000">
                                          <p:val>
                                            <p:strVal val="#ppt_x"/>
                                          </p:val>
                                        </p:tav>
                                      </p:tavLst>
                                    </p:anim>
                                    <p:anim calcmode="lin" valueType="num">
                                      <p:cBhvr>
                                        <p:cTn id="92" dur="1000" fill="hold"/>
                                        <p:tgtEl>
                                          <p:spTgt spid="7"/>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fade">
                                      <p:cBhvr>
                                        <p:cTn id="95" dur="1000"/>
                                        <p:tgtEl>
                                          <p:spTgt spid="9"/>
                                        </p:tgtEl>
                                      </p:cBhvr>
                                    </p:animEffect>
                                    <p:anim calcmode="lin" valueType="num">
                                      <p:cBhvr>
                                        <p:cTn id="96" dur="1000" fill="hold"/>
                                        <p:tgtEl>
                                          <p:spTgt spid="9"/>
                                        </p:tgtEl>
                                        <p:attrNameLst>
                                          <p:attrName>ppt_x</p:attrName>
                                        </p:attrNameLst>
                                      </p:cBhvr>
                                      <p:tavLst>
                                        <p:tav tm="0">
                                          <p:val>
                                            <p:strVal val="#ppt_x"/>
                                          </p:val>
                                        </p:tav>
                                        <p:tav tm="100000">
                                          <p:val>
                                            <p:strVal val="#ppt_x"/>
                                          </p:val>
                                        </p:tav>
                                      </p:tavLst>
                                    </p:anim>
                                    <p:anim calcmode="lin" valueType="num">
                                      <p:cBhvr>
                                        <p:cTn id="9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6"/>
                                        </p:tgtEl>
                                        <p:attrNameLst>
                                          <p:attrName>style.visibility</p:attrName>
                                        </p:attrNameLst>
                                      </p:cBhvr>
                                      <p:to>
                                        <p:strVal val="visible"/>
                                      </p:to>
                                    </p:set>
                                    <p:animEffect transition="in" filter="fade">
                                      <p:cBhvr>
                                        <p:cTn id="102" dur="1000"/>
                                        <p:tgtEl>
                                          <p:spTgt spid="6"/>
                                        </p:tgtEl>
                                      </p:cBhvr>
                                    </p:animEffect>
                                    <p:anim calcmode="lin" valueType="num">
                                      <p:cBhvr>
                                        <p:cTn id="103" dur="1000" fill="hold"/>
                                        <p:tgtEl>
                                          <p:spTgt spid="6"/>
                                        </p:tgtEl>
                                        <p:attrNameLst>
                                          <p:attrName>ppt_x</p:attrName>
                                        </p:attrNameLst>
                                      </p:cBhvr>
                                      <p:tavLst>
                                        <p:tav tm="0">
                                          <p:val>
                                            <p:strVal val="#ppt_x"/>
                                          </p:val>
                                        </p:tav>
                                        <p:tav tm="100000">
                                          <p:val>
                                            <p:strVal val="#ppt_x"/>
                                          </p:val>
                                        </p:tav>
                                      </p:tavLst>
                                    </p:anim>
                                    <p:anim calcmode="lin" valueType="num">
                                      <p:cBhvr>
                                        <p:cTn id="104" dur="1000" fill="hold"/>
                                        <p:tgtEl>
                                          <p:spTgt spid="6"/>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fade">
                                      <p:cBhvr>
                                        <p:cTn id="107" dur="1000"/>
                                        <p:tgtEl>
                                          <p:spTgt spid="17"/>
                                        </p:tgtEl>
                                      </p:cBhvr>
                                    </p:animEffect>
                                    <p:anim calcmode="lin" valueType="num">
                                      <p:cBhvr>
                                        <p:cTn id="108" dur="1000" fill="hold"/>
                                        <p:tgtEl>
                                          <p:spTgt spid="17"/>
                                        </p:tgtEl>
                                        <p:attrNameLst>
                                          <p:attrName>ppt_x</p:attrName>
                                        </p:attrNameLst>
                                      </p:cBhvr>
                                      <p:tavLst>
                                        <p:tav tm="0">
                                          <p:val>
                                            <p:strVal val="#ppt_x"/>
                                          </p:val>
                                        </p:tav>
                                        <p:tav tm="100000">
                                          <p:val>
                                            <p:strVal val="#ppt_x"/>
                                          </p:val>
                                        </p:tav>
                                      </p:tavLst>
                                    </p:anim>
                                    <p:anim calcmode="lin" valueType="num">
                                      <p:cBhvr>
                                        <p:cTn id="10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10"/>
                                        </p:tgtEl>
                                        <p:attrNameLst>
                                          <p:attrName>style.visibility</p:attrName>
                                        </p:attrNameLst>
                                      </p:cBhvr>
                                      <p:to>
                                        <p:strVal val="visible"/>
                                      </p:to>
                                    </p:set>
                                    <p:animEffect transition="in" filter="fade">
                                      <p:cBhvr>
                                        <p:cTn id="114" dur="1000"/>
                                        <p:tgtEl>
                                          <p:spTgt spid="10"/>
                                        </p:tgtEl>
                                      </p:cBhvr>
                                    </p:animEffect>
                                    <p:anim calcmode="lin" valueType="num">
                                      <p:cBhvr>
                                        <p:cTn id="115" dur="1000" fill="hold"/>
                                        <p:tgtEl>
                                          <p:spTgt spid="10"/>
                                        </p:tgtEl>
                                        <p:attrNameLst>
                                          <p:attrName>ppt_x</p:attrName>
                                        </p:attrNameLst>
                                      </p:cBhvr>
                                      <p:tavLst>
                                        <p:tav tm="0">
                                          <p:val>
                                            <p:strVal val="#ppt_x"/>
                                          </p:val>
                                        </p:tav>
                                        <p:tav tm="100000">
                                          <p:val>
                                            <p:strVal val="#ppt_x"/>
                                          </p:val>
                                        </p:tav>
                                      </p:tavLst>
                                    </p:anim>
                                    <p:anim calcmode="lin" valueType="num">
                                      <p:cBhvr>
                                        <p:cTn id="1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8"/>
                                        </p:tgtEl>
                                        <p:attrNameLst>
                                          <p:attrName>style.visibility</p:attrName>
                                        </p:attrNameLst>
                                      </p:cBhvr>
                                      <p:to>
                                        <p:strVal val="visible"/>
                                      </p:to>
                                    </p:set>
                                    <p:animEffect transition="in" filter="fade">
                                      <p:cBhvr>
                                        <p:cTn id="121" dur="1000"/>
                                        <p:tgtEl>
                                          <p:spTgt spid="8"/>
                                        </p:tgtEl>
                                      </p:cBhvr>
                                    </p:animEffect>
                                    <p:anim calcmode="lin" valueType="num">
                                      <p:cBhvr>
                                        <p:cTn id="122" dur="1000" fill="hold"/>
                                        <p:tgtEl>
                                          <p:spTgt spid="8"/>
                                        </p:tgtEl>
                                        <p:attrNameLst>
                                          <p:attrName>ppt_x</p:attrName>
                                        </p:attrNameLst>
                                      </p:cBhvr>
                                      <p:tavLst>
                                        <p:tav tm="0">
                                          <p:val>
                                            <p:strVal val="#ppt_x"/>
                                          </p:val>
                                        </p:tav>
                                        <p:tav tm="100000">
                                          <p:val>
                                            <p:strVal val="#ppt_x"/>
                                          </p:val>
                                        </p:tav>
                                      </p:tavLst>
                                    </p:anim>
                                    <p:anim calcmode="lin" valueType="num">
                                      <p:cBhvr>
                                        <p:cTn id="123" dur="1000" fill="hold"/>
                                        <p:tgtEl>
                                          <p:spTgt spid="8"/>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18"/>
                                        </p:tgtEl>
                                        <p:attrNameLst>
                                          <p:attrName>style.visibility</p:attrName>
                                        </p:attrNameLst>
                                      </p:cBhvr>
                                      <p:to>
                                        <p:strVal val="visible"/>
                                      </p:to>
                                    </p:set>
                                    <p:animEffect transition="in" filter="fade">
                                      <p:cBhvr>
                                        <p:cTn id="126" dur="1000"/>
                                        <p:tgtEl>
                                          <p:spTgt spid="18"/>
                                        </p:tgtEl>
                                      </p:cBhvr>
                                    </p:animEffect>
                                    <p:anim calcmode="lin" valueType="num">
                                      <p:cBhvr>
                                        <p:cTn id="127" dur="1000" fill="hold"/>
                                        <p:tgtEl>
                                          <p:spTgt spid="18"/>
                                        </p:tgtEl>
                                        <p:attrNameLst>
                                          <p:attrName>ppt_x</p:attrName>
                                        </p:attrNameLst>
                                      </p:cBhvr>
                                      <p:tavLst>
                                        <p:tav tm="0">
                                          <p:val>
                                            <p:strVal val="#ppt_x"/>
                                          </p:val>
                                        </p:tav>
                                        <p:tav tm="100000">
                                          <p:val>
                                            <p:strVal val="#ppt_x"/>
                                          </p:val>
                                        </p:tav>
                                      </p:tavLst>
                                    </p:anim>
                                    <p:anim calcmode="lin" valueType="num">
                                      <p:cBhvr>
                                        <p:cTn id="1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11"/>
                                        </p:tgtEl>
                                        <p:attrNameLst>
                                          <p:attrName>style.visibility</p:attrName>
                                        </p:attrNameLst>
                                      </p:cBhvr>
                                      <p:to>
                                        <p:strVal val="visible"/>
                                      </p:to>
                                    </p:set>
                                    <p:animEffect transition="in" filter="fade">
                                      <p:cBhvr>
                                        <p:cTn id="133" dur="1000"/>
                                        <p:tgtEl>
                                          <p:spTgt spid="11"/>
                                        </p:tgtEl>
                                      </p:cBhvr>
                                    </p:animEffect>
                                    <p:anim calcmode="lin" valueType="num">
                                      <p:cBhvr>
                                        <p:cTn id="134" dur="1000" fill="hold"/>
                                        <p:tgtEl>
                                          <p:spTgt spid="11"/>
                                        </p:tgtEl>
                                        <p:attrNameLst>
                                          <p:attrName>ppt_x</p:attrName>
                                        </p:attrNameLst>
                                      </p:cBhvr>
                                      <p:tavLst>
                                        <p:tav tm="0">
                                          <p:val>
                                            <p:strVal val="#ppt_x"/>
                                          </p:val>
                                        </p:tav>
                                        <p:tav tm="100000">
                                          <p:val>
                                            <p:strVal val="#ppt_x"/>
                                          </p:val>
                                        </p:tav>
                                      </p:tavLst>
                                    </p:anim>
                                    <p:anim calcmode="lin" valueType="num">
                                      <p:cBhvr>
                                        <p:cTn id="135" dur="1000" fill="hold"/>
                                        <p:tgtEl>
                                          <p:spTgt spid="11"/>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p:stCondLst>
                                    <p:cond delay="0"/>
                                  </p:stCondLst>
                                  <p:childTnLst>
                                    <p:set>
                                      <p:cBhvr>
                                        <p:cTn id="137" dur="1" fill="hold">
                                          <p:stCondLst>
                                            <p:cond delay="0"/>
                                          </p:stCondLst>
                                        </p:cTn>
                                        <p:tgtEl>
                                          <p:spTgt spid="12"/>
                                        </p:tgtEl>
                                        <p:attrNameLst>
                                          <p:attrName>style.visibility</p:attrName>
                                        </p:attrNameLst>
                                      </p:cBhvr>
                                      <p:to>
                                        <p:strVal val="visible"/>
                                      </p:to>
                                    </p:set>
                                    <p:animEffect transition="in" filter="fade">
                                      <p:cBhvr>
                                        <p:cTn id="138" dur="1000"/>
                                        <p:tgtEl>
                                          <p:spTgt spid="12"/>
                                        </p:tgtEl>
                                      </p:cBhvr>
                                    </p:animEffect>
                                    <p:anim calcmode="lin" valueType="num">
                                      <p:cBhvr>
                                        <p:cTn id="139" dur="1000" fill="hold"/>
                                        <p:tgtEl>
                                          <p:spTgt spid="12"/>
                                        </p:tgtEl>
                                        <p:attrNameLst>
                                          <p:attrName>ppt_x</p:attrName>
                                        </p:attrNameLst>
                                      </p:cBhvr>
                                      <p:tavLst>
                                        <p:tav tm="0">
                                          <p:val>
                                            <p:strVal val="#ppt_x"/>
                                          </p:val>
                                        </p:tav>
                                        <p:tav tm="100000">
                                          <p:val>
                                            <p:strVal val="#ppt_x"/>
                                          </p:val>
                                        </p:tav>
                                      </p:tavLst>
                                    </p:anim>
                                    <p:anim calcmode="lin" valueType="num">
                                      <p:cBhvr>
                                        <p:cTn id="1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animBg="1"/>
      <p:bldP spid="6" grpId="0" animBg="1"/>
      <p:bldP spid="8" grpId="0" animBg="1"/>
      <p:bldP spid="15" grpId="0" animBg="1"/>
      <p:bldP spid="16" grpId="0" animBg="1"/>
      <p:bldP spid="17" grpId="0" animBg="1"/>
      <p:bldP spid="18" grpId="0" animBg="1"/>
      <p:bldP spid="3" grpId="0" animBg="1"/>
      <p:bldP spid="4" grpId="0" animBg="1"/>
      <p:bldP spid="7" grpId="0" animBg="1"/>
      <p:bldP spid="9" grpId="0" animBg="1"/>
      <p:bldP spid="10"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28D363-497F-A02B-192C-13D3DFC28498}"/>
              </a:ext>
            </a:extLst>
          </p:cNvPr>
          <p:cNvSpPr txBox="1"/>
          <p:nvPr/>
        </p:nvSpPr>
        <p:spPr>
          <a:xfrm>
            <a:off x="5142300" y="5871206"/>
            <a:ext cx="6961165" cy="1569660"/>
          </a:xfrm>
          <a:prstGeom prst="rect">
            <a:avLst/>
          </a:prstGeom>
          <a:noFill/>
        </p:spPr>
        <p:txBody>
          <a:bodyPr wrap="square" rtlCol="0">
            <a:spAutoFit/>
          </a:bodyPr>
          <a:lstStyle/>
          <a:p>
            <a:r>
              <a:rPr kumimoji="1" lang="ja-JP" altLang="en-US" sz="3200" b="1" dirty="0"/>
              <a:t>〇</a:t>
            </a:r>
            <a:r>
              <a:rPr kumimoji="1" lang="ja-JP" altLang="en-US" sz="3200" dirty="0"/>
              <a:t>　</a:t>
            </a:r>
            <a:r>
              <a:rPr kumimoji="1" lang="ja-JP" altLang="en-US" sz="3200" b="1" dirty="0"/>
              <a:t>主体的な学習をしたことがある</a:t>
            </a:r>
            <a:endParaRPr kumimoji="1" lang="en-US" altLang="ja-JP" sz="3200" b="1" dirty="0"/>
          </a:p>
          <a:p>
            <a:r>
              <a:rPr kumimoji="1" lang="en-US" altLang="ja-JP" sz="3200" b="1" dirty="0"/>
              <a:t>×</a:t>
            </a:r>
            <a:r>
              <a:rPr kumimoji="1" lang="ja-JP" altLang="en-US" sz="3200" dirty="0"/>
              <a:t>　</a:t>
            </a:r>
            <a:r>
              <a:rPr kumimoji="1" lang="ja-JP" altLang="en-US" sz="3200" b="1" dirty="0"/>
              <a:t>そのような学習経験は</a:t>
            </a:r>
            <a:r>
              <a:rPr lang="ja-JP" altLang="en-US" sz="3200" b="1" dirty="0"/>
              <a:t>ない</a:t>
            </a:r>
            <a:endParaRPr kumimoji="1" lang="en-US" altLang="ja-JP" sz="3200" b="1" dirty="0"/>
          </a:p>
          <a:p>
            <a:r>
              <a:rPr lang="ja-JP" altLang="en-US" sz="3200" b="1" dirty="0"/>
              <a:t>△</a:t>
            </a:r>
            <a:r>
              <a:rPr lang="ja-JP" altLang="en-US" sz="3200" dirty="0"/>
              <a:t>　</a:t>
            </a:r>
            <a:r>
              <a:rPr lang="ja-JP" altLang="en-US" sz="3200" b="1" dirty="0"/>
              <a:t>無回答</a:t>
            </a:r>
            <a:r>
              <a:rPr lang="ja-JP" altLang="en-US" sz="3200" dirty="0"/>
              <a:t>　</a:t>
            </a:r>
            <a:endParaRPr kumimoji="1" lang="en-US" altLang="ja-JP" sz="3200" dirty="0"/>
          </a:p>
        </p:txBody>
      </p:sp>
      <p:pic>
        <p:nvPicPr>
          <p:cNvPr id="1026" name="図 21">
            <a:extLst>
              <a:ext uri="{FF2B5EF4-FFF2-40B4-BE49-F238E27FC236}">
                <a16:creationId xmlns:a16="http://schemas.microsoft.com/office/drawing/2014/main" id="{96FBB43B-C13C-DEF1-5F93-0F9D100F03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749" t="40696" r="42178" b="31944"/>
          <a:stretch/>
        </p:blipFill>
        <p:spPr bwMode="auto">
          <a:xfrm>
            <a:off x="189329" y="203519"/>
            <a:ext cx="5350811" cy="5462176"/>
          </a:xfrm>
          <a:prstGeom prst="rect">
            <a:avLst/>
          </a:prstGeom>
          <a:noFill/>
          <a:extLst>
            <a:ext uri="{909E8E84-426E-40DD-AFC4-6F175D3DCCD1}">
              <a14:hiddenFill xmlns:a14="http://schemas.microsoft.com/office/drawing/2010/main">
                <a:solidFill>
                  <a:srgbClr val="FFFFFF"/>
                </a:solidFill>
              </a14:hiddenFill>
            </a:ext>
          </a:extLst>
        </p:spPr>
      </p:pic>
      <p:pic>
        <p:nvPicPr>
          <p:cNvPr id="1025" name="図 23">
            <a:extLst>
              <a:ext uri="{FF2B5EF4-FFF2-40B4-BE49-F238E27FC236}">
                <a16:creationId xmlns:a16="http://schemas.microsoft.com/office/drawing/2014/main" id="{DEB2A6F3-2AC3-2C9B-6BAF-D7F4CCC236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56" r="80296" b="41344"/>
          <a:stretch/>
        </p:blipFill>
        <p:spPr bwMode="auto">
          <a:xfrm>
            <a:off x="2864736" y="5830994"/>
            <a:ext cx="2419889" cy="21846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9811572-9444-D316-8445-7F4DC07BB8CC}"/>
              </a:ext>
            </a:extLst>
          </p:cNvPr>
          <p:cNvSpPr>
            <a:spLocks noChangeArrowheads="1"/>
          </p:cNvSpPr>
          <p:nvPr/>
        </p:nvSpPr>
        <p:spPr bwMode="auto">
          <a:xfrm>
            <a:off x="1524001" y="1186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6" name="Rectangle 4">
            <a:extLst>
              <a:ext uri="{FF2B5EF4-FFF2-40B4-BE49-F238E27FC236}">
                <a16:creationId xmlns:a16="http://schemas.microsoft.com/office/drawing/2014/main" id="{6A0504DC-653D-A450-B2C8-8654D4D839DF}"/>
              </a:ext>
            </a:extLst>
          </p:cNvPr>
          <p:cNvSpPr>
            <a:spLocks noChangeArrowheads="1"/>
          </p:cNvSpPr>
          <p:nvPr/>
        </p:nvSpPr>
        <p:spPr bwMode="auto">
          <a:xfrm>
            <a:off x="1524000" y="4252529"/>
            <a:ext cx="3385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54" eaLnBrk="0" fontAlgn="base" hangingPunct="0">
              <a:spcBef>
                <a:spcPct val="0"/>
              </a:spcBef>
              <a:spcAft>
                <a:spcPct val="0"/>
              </a:spcAft>
            </a:pPr>
            <a:r>
              <a:rPr lang="ja-JP" altLang="ja-JP" sz="1200" b="1">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a:latin typeface="Arial" panose="020B0604020202020204" pitchFamily="34" charset="0"/>
            </a:endParaRPr>
          </a:p>
        </p:txBody>
      </p:sp>
      <p:sp>
        <p:nvSpPr>
          <p:cNvPr id="7" name="Rectangle 5">
            <a:extLst>
              <a:ext uri="{FF2B5EF4-FFF2-40B4-BE49-F238E27FC236}">
                <a16:creationId xmlns:a16="http://schemas.microsoft.com/office/drawing/2014/main" id="{7264E44D-13DD-3889-1508-DE0934A0EFEE}"/>
              </a:ext>
            </a:extLst>
          </p:cNvPr>
          <p:cNvSpPr>
            <a:spLocks noChangeArrowheads="1"/>
          </p:cNvSpPr>
          <p:nvPr/>
        </p:nvSpPr>
        <p:spPr bwMode="auto">
          <a:xfrm>
            <a:off x="1524001" y="648676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8" name="テキスト ボックス 7">
            <a:extLst>
              <a:ext uri="{FF2B5EF4-FFF2-40B4-BE49-F238E27FC236}">
                <a16:creationId xmlns:a16="http://schemas.microsoft.com/office/drawing/2014/main" id="{AED8A392-B635-87CC-2847-505C43D5C1B5}"/>
              </a:ext>
            </a:extLst>
          </p:cNvPr>
          <p:cNvSpPr txBox="1"/>
          <p:nvPr/>
        </p:nvSpPr>
        <p:spPr>
          <a:xfrm>
            <a:off x="5628675" y="1555915"/>
            <a:ext cx="6563325" cy="2554545"/>
          </a:xfrm>
          <a:prstGeom prst="rect">
            <a:avLst/>
          </a:prstGeom>
          <a:noFill/>
        </p:spPr>
        <p:txBody>
          <a:bodyPr wrap="square" rtlCol="0">
            <a:spAutoFit/>
          </a:bodyPr>
          <a:lstStyle/>
          <a:p>
            <a:r>
              <a:rPr lang="ja-JP" altLang="en-US" sz="3200" dirty="0">
                <a:latin typeface="AR P丸ゴシック体E" panose="020F0900000000000000" pitchFamily="50" charset="-128"/>
                <a:ea typeface="AR P丸ゴシック体E" panose="020F0900000000000000" pitchFamily="50" charset="-128"/>
              </a:rPr>
              <a:t>「主体的な学習体験の有無」</a:t>
            </a:r>
            <a:endParaRPr lang="en-US" altLang="ja-JP" sz="3200" dirty="0">
              <a:latin typeface="AR P丸ゴシック体E" panose="020F0900000000000000" pitchFamily="50" charset="-128"/>
              <a:ea typeface="AR P丸ゴシック体E" panose="020F0900000000000000" pitchFamily="50" charset="-128"/>
            </a:endParaRPr>
          </a:p>
          <a:p>
            <a:r>
              <a:rPr kumimoji="1" lang="en-US" altLang="ja-JP" sz="3200" dirty="0"/>
              <a:t> </a:t>
            </a:r>
          </a:p>
          <a:p>
            <a:r>
              <a:rPr kumimoji="1" lang="ja-JP" altLang="en-US" sz="3200" b="1" dirty="0"/>
              <a:t>ある国立大学教育学部   ３年生</a:t>
            </a:r>
            <a:endParaRPr lang="en-US" altLang="ja-JP" sz="3200" b="1" dirty="0"/>
          </a:p>
          <a:p>
            <a:r>
              <a:rPr kumimoji="1" lang="ja-JP" altLang="en-US" sz="3200" b="1" dirty="0"/>
              <a:t>１８０名へのアンケート調査結果</a:t>
            </a:r>
            <a:endParaRPr kumimoji="1" lang="en-US" altLang="ja-JP" sz="3200" b="1" dirty="0"/>
          </a:p>
          <a:p>
            <a:r>
              <a:rPr lang="ja-JP" altLang="en-US" sz="3200" b="1" dirty="0"/>
              <a:t>　　　　</a:t>
            </a:r>
            <a:r>
              <a:rPr lang="en-US" altLang="ja-JP" sz="3200" b="1" dirty="0"/>
              <a:t>2022</a:t>
            </a:r>
            <a:r>
              <a:rPr lang="ja-JP" altLang="en-US" sz="3200" b="1" dirty="0"/>
              <a:t>年</a:t>
            </a:r>
            <a:r>
              <a:rPr lang="en-US" altLang="ja-JP" sz="3200" b="1" dirty="0"/>
              <a:t>8</a:t>
            </a:r>
            <a:r>
              <a:rPr lang="ja-JP" altLang="en-US" sz="3200" b="1" dirty="0"/>
              <a:t>月</a:t>
            </a:r>
            <a:r>
              <a:rPr lang="en-US" altLang="ja-JP" sz="3200" b="1" dirty="0"/>
              <a:t>9</a:t>
            </a:r>
            <a:r>
              <a:rPr lang="ja-JP" altLang="en-US" sz="3200" b="1" dirty="0"/>
              <a:t>日　手島利夫</a:t>
            </a:r>
            <a:endParaRPr kumimoji="1" lang="ja-JP" altLang="en-US" sz="3200" b="1" dirty="0"/>
          </a:p>
        </p:txBody>
      </p:sp>
      <p:sp>
        <p:nvSpPr>
          <p:cNvPr id="3" name="テキスト ボックス 2">
            <a:extLst>
              <a:ext uri="{FF2B5EF4-FFF2-40B4-BE49-F238E27FC236}">
                <a16:creationId xmlns:a16="http://schemas.microsoft.com/office/drawing/2014/main" id="{97594608-5172-66B8-7B96-F212DA589016}"/>
              </a:ext>
            </a:extLst>
          </p:cNvPr>
          <p:cNvSpPr txBox="1"/>
          <p:nvPr/>
        </p:nvSpPr>
        <p:spPr>
          <a:xfrm>
            <a:off x="2864736" y="7677155"/>
            <a:ext cx="8946777" cy="1077218"/>
          </a:xfrm>
          <a:prstGeom prst="rect">
            <a:avLst/>
          </a:prstGeom>
          <a:solidFill>
            <a:srgbClr val="FFFF66"/>
          </a:solidFill>
        </p:spPr>
        <p:txBody>
          <a:bodyPr wrap="square" rtlCol="0">
            <a:spAutoFit/>
          </a:bodyPr>
          <a:lstStyle/>
          <a:p>
            <a:r>
              <a:rPr kumimoji="1" lang="en-US" altLang="ja-JP" sz="3200" dirty="0">
                <a:latin typeface="AR丸ゴシック体E" panose="020F0909000000000000" pitchFamily="49" charset="-128"/>
                <a:ea typeface="AR丸ゴシック体E" panose="020F0909000000000000" pitchFamily="49" charset="-128"/>
              </a:rPr>
              <a:t>※</a:t>
            </a:r>
            <a:r>
              <a:rPr kumimoji="1" lang="ja-JP" altLang="en-US" sz="3200" dirty="0">
                <a:latin typeface="AR丸ゴシック体E" panose="020F0909000000000000" pitchFamily="49" charset="-128"/>
                <a:ea typeface="AR丸ゴシック体E" panose="020F0909000000000000" pitchFamily="49" charset="-128"/>
              </a:rPr>
              <a:t>　でも、先生方は主体的な学びになるよう、</a:t>
            </a:r>
            <a:endParaRPr kumimoji="1" lang="en-US" altLang="ja-JP" sz="3200" dirty="0">
              <a:latin typeface="AR丸ゴシック体E" panose="020F0909000000000000" pitchFamily="49" charset="-128"/>
              <a:ea typeface="AR丸ゴシック体E" panose="020F0909000000000000" pitchFamily="49" charset="-128"/>
            </a:endParaRPr>
          </a:p>
          <a:p>
            <a:r>
              <a:rPr kumimoji="1" lang="ja-JP" altLang="en-US" sz="3200" dirty="0">
                <a:latin typeface="AR丸ゴシック体E" panose="020F0909000000000000" pitchFamily="49" charset="-128"/>
                <a:ea typeface="AR丸ゴシック体E" panose="020F0909000000000000" pitchFamily="49" charset="-128"/>
              </a:rPr>
              <a:t>　　工夫を重ねていましたよね！違いますか？</a:t>
            </a:r>
          </a:p>
        </p:txBody>
      </p:sp>
    </p:spTree>
    <p:extLst>
      <p:ext uri="{BB962C8B-B14F-4D97-AF65-F5344CB8AC3E}">
        <p14:creationId xmlns:p14="http://schemas.microsoft.com/office/powerpoint/2010/main" val="8499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fade">
                                      <p:cBhvr>
                                        <p:cTn id="7" dur="1000"/>
                                        <p:tgtEl>
                                          <p:spTgt spid="1025"/>
                                        </p:tgtEl>
                                      </p:cBhvr>
                                    </p:animEffect>
                                    <p:anim calcmode="lin" valueType="num">
                                      <p:cBhvr>
                                        <p:cTn id="8" dur="1000" fill="hold"/>
                                        <p:tgtEl>
                                          <p:spTgt spid="1025"/>
                                        </p:tgtEl>
                                        <p:attrNameLst>
                                          <p:attrName>ppt_x</p:attrName>
                                        </p:attrNameLst>
                                      </p:cBhvr>
                                      <p:tavLst>
                                        <p:tav tm="0">
                                          <p:val>
                                            <p:strVal val="#ppt_x"/>
                                          </p:val>
                                        </p:tav>
                                        <p:tav tm="100000">
                                          <p:val>
                                            <p:strVal val="#ppt_x"/>
                                          </p:val>
                                        </p:tav>
                                      </p:tavLst>
                                    </p:anim>
                                    <p:anim calcmode="lin" valueType="num">
                                      <p:cBhvr>
                                        <p:cTn id="9" dur="1000" fill="hold"/>
                                        <p:tgtEl>
                                          <p:spTgt spid="10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3460353" y="2117369"/>
            <a:ext cx="2604384" cy="2748608"/>
          </a:xfrm>
          <a:prstGeom prst="roundRect">
            <a:avLst>
              <a:gd name="adj" fmla="val 8880"/>
            </a:avLst>
          </a:prstGeom>
          <a:solidFill>
            <a:schemeClr val="accent5">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77725" tIns="38864" rIns="77725" bIns="38864"/>
          <a:lstStyle/>
          <a:p>
            <a:pPr defTabSz="1087630">
              <a:defRPr/>
            </a:pPr>
            <a:r>
              <a:rPr lang="ja-JP" altLang="en-US" sz="908" dirty="0">
                <a:solidFill>
                  <a:schemeClr val="tx1"/>
                </a:solidFill>
                <a:latin typeface="AR P丸ゴシック体E" panose="020F0900000000000000" pitchFamily="50" charset="-128"/>
                <a:ea typeface="AR P丸ゴシック体E" panose="020F0900000000000000" pitchFamily="50" charset="-128"/>
              </a:rPr>
              <a:t>　</a:t>
            </a:r>
            <a:endParaRPr lang="en-US" altLang="ja-JP" sz="1817" dirty="0">
              <a:solidFill>
                <a:schemeClr val="tx1"/>
              </a:solidFill>
              <a:latin typeface="+mn-ea"/>
            </a:endParaRPr>
          </a:p>
          <a:p>
            <a:pPr defTabSz="1087630">
              <a:defRPr/>
            </a:pPr>
            <a:r>
              <a:rPr lang="ja-JP" altLang="en-US" sz="1723" b="1" dirty="0">
                <a:solidFill>
                  <a:schemeClr val="tx1"/>
                </a:solidFill>
                <a:latin typeface="+mn-ea"/>
              </a:rPr>
              <a:t>「</a:t>
            </a:r>
            <a:r>
              <a:rPr lang="ja-JP" altLang="en-US" sz="1817" b="1" dirty="0">
                <a:solidFill>
                  <a:schemeClr val="tx1"/>
                </a:solidFill>
                <a:latin typeface="+mn-ea"/>
              </a:rPr>
              <a:t>計画する→調べる」というステップ。予想を立て、何時間で、どんな方法で、だれに聞いて、どこに行って、どうやって調べるか、どのようにまとめ、それを誰に伝えるかなど</a:t>
            </a:r>
            <a:endParaRPr lang="en-US" altLang="ja-JP" sz="1817" b="1" dirty="0">
              <a:solidFill>
                <a:schemeClr val="tx1"/>
              </a:solidFill>
              <a:latin typeface="+mn-ea"/>
            </a:endParaRPr>
          </a:p>
          <a:p>
            <a:pPr defTabSz="1087630">
              <a:defRPr/>
            </a:pPr>
            <a:endParaRPr lang="en-US" altLang="ja-JP" sz="1817" b="1" dirty="0">
              <a:solidFill>
                <a:schemeClr val="tx1"/>
              </a:solidFill>
              <a:latin typeface="+mn-ea"/>
            </a:endParaRPr>
          </a:p>
          <a:p>
            <a:pPr defTabSz="1087630">
              <a:defRPr/>
            </a:pPr>
            <a:endParaRPr lang="en-US" altLang="ja-JP" sz="1817" dirty="0">
              <a:solidFill>
                <a:schemeClr val="tx1"/>
              </a:solidFill>
            </a:endParaRPr>
          </a:p>
          <a:p>
            <a:pPr defTabSz="1087630">
              <a:defRPr/>
            </a:pPr>
            <a:endParaRPr lang="en-US" altLang="ja-JP" sz="1817" dirty="0">
              <a:solidFill>
                <a:schemeClr val="tx1"/>
              </a:solidFill>
            </a:endParaRPr>
          </a:p>
        </p:txBody>
      </p:sp>
      <p:sp>
        <p:nvSpPr>
          <p:cNvPr id="3" name="角丸四角形 2"/>
          <p:cNvSpPr/>
          <p:nvPr/>
        </p:nvSpPr>
        <p:spPr>
          <a:xfrm>
            <a:off x="6177164" y="2117373"/>
            <a:ext cx="2699913" cy="2699913"/>
          </a:xfrm>
          <a:prstGeom prst="roundRect">
            <a:avLst>
              <a:gd name="adj" fmla="val 8880"/>
            </a:avLst>
          </a:prstGeom>
          <a:solidFill>
            <a:schemeClr val="accent5">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77725" tIns="38864" rIns="77725" bIns="38864"/>
          <a:lstStyle/>
          <a:p>
            <a:pPr defTabSz="1087630">
              <a:defRPr/>
            </a:pPr>
            <a:endParaRPr lang="en-US" altLang="ja-JP" sz="908" b="1" dirty="0">
              <a:solidFill>
                <a:schemeClr val="tx1"/>
              </a:solidFill>
            </a:endParaRPr>
          </a:p>
          <a:p>
            <a:pPr defTabSz="1087630">
              <a:defRPr/>
            </a:pPr>
            <a:r>
              <a:rPr lang="ja-JP" altLang="en-US" sz="1817" b="1" dirty="0">
                <a:solidFill>
                  <a:schemeClr val="tx1"/>
                </a:solidFill>
                <a:latin typeface="+mn-ea"/>
              </a:rPr>
              <a:t>ポートフォリオ等を活用しながら、効率よくまとめる。</a:t>
            </a:r>
            <a:endParaRPr lang="en-US" altLang="ja-JP" sz="1817" b="1" dirty="0">
              <a:solidFill>
                <a:schemeClr val="tx1"/>
              </a:solidFill>
              <a:latin typeface="+mn-ea"/>
            </a:endParaRPr>
          </a:p>
          <a:p>
            <a:pPr defTabSz="1087630">
              <a:defRPr/>
            </a:pPr>
            <a:r>
              <a:rPr lang="ja-JP" altLang="en-US" sz="1817" b="1" dirty="0">
                <a:solidFill>
                  <a:schemeClr val="tx1"/>
                </a:solidFill>
                <a:latin typeface="+mn-ea"/>
              </a:rPr>
              <a:t>発表練習では、助言カード等を活用する。友達と練習の交流をさせることで、説得力のある結論が導き出せる。</a:t>
            </a:r>
            <a:endParaRPr lang="en-US" altLang="ja-JP" sz="1817" b="1" dirty="0">
              <a:solidFill>
                <a:schemeClr val="tx1"/>
              </a:solidFill>
              <a:latin typeface="+mn-ea"/>
            </a:endParaRPr>
          </a:p>
        </p:txBody>
      </p:sp>
      <p:sp>
        <p:nvSpPr>
          <p:cNvPr id="4" name="角丸四角形 3"/>
          <p:cNvSpPr/>
          <p:nvPr/>
        </p:nvSpPr>
        <p:spPr>
          <a:xfrm>
            <a:off x="9041200" y="2117373"/>
            <a:ext cx="2535792" cy="2699913"/>
          </a:xfrm>
          <a:prstGeom prst="roundRect">
            <a:avLst>
              <a:gd name="adj" fmla="val 8880"/>
            </a:avLst>
          </a:prstGeom>
          <a:solidFill>
            <a:schemeClr val="accent5">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77725" tIns="38864" rIns="77725" bIns="38864" anchor="b"/>
          <a:lstStyle/>
          <a:p>
            <a:pPr defTabSz="1087630">
              <a:defRPr/>
            </a:pPr>
            <a:r>
              <a:rPr lang="ja-JP" altLang="en-US" sz="908" dirty="0">
                <a:solidFill>
                  <a:schemeClr val="tx1"/>
                </a:solidFill>
              </a:rPr>
              <a:t>　</a:t>
            </a:r>
            <a:r>
              <a:rPr lang="ja-JP" altLang="en-US" sz="1817" b="1" dirty="0">
                <a:solidFill>
                  <a:schemeClr val="tx1"/>
                </a:solidFill>
                <a:latin typeface="+mn-ea"/>
              </a:rPr>
              <a:t>○○報告会、八名川まつり（ＥＳＤ学習まつり）など、子どもたちが、学年や学校・地域を越えて発表したり、行動したりする場を設定する。自ら考えたことを進んで実行させる。</a:t>
            </a:r>
            <a:endParaRPr lang="en-US" altLang="ja-JP" sz="1817" b="1" dirty="0">
              <a:solidFill>
                <a:schemeClr val="tx1"/>
              </a:solidFill>
              <a:latin typeface="+mn-ea"/>
            </a:endParaRPr>
          </a:p>
        </p:txBody>
      </p:sp>
      <p:sp>
        <p:nvSpPr>
          <p:cNvPr id="8" name="角丸四角形 7"/>
          <p:cNvSpPr/>
          <p:nvPr/>
        </p:nvSpPr>
        <p:spPr>
          <a:xfrm>
            <a:off x="670920" y="2117373"/>
            <a:ext cx="2604384" cy="2699913"/>
          </a:xfrm>
          <a:prstGeom prst="roundRect">
            <a:avLst>
              <a:gd name="adj" fmla="val 8880"/>
            </a:avLst>
          </a:prstGeom>
          <a:solidFill>
            <a:srgbClr val="FDE3F2"/>
          </a:solidFill>
          <a:ln w="12700"/>
        </p:spPr>
        <p:style>
          <a:lnRef idx="2">
            <a:schemeClr val="accent1">
              <a:shade val="50000"/>
            </a:schemeClr>
          </a:lnRef>
          <a:fillRef idx="1">
            <a:schemeClr val="accent1"/>
          </a:fillRef>
          <a:effectRef idx="0">
            <a:schemeClr val="accent1"/>
          </a:effectRef>
          <a:fontRef idx="minor">
            <a:schemeClr val="lt1"/>
          </a:fontRef>
        </p:style>
        <p:txBody>
          <a:bodyPr lIns="77725" tIns="38864" rIns="77725" bIns="38864"/>
          <a:lstStyle/>
          <a:p>
            <a:pPr defTabSz="1087630">
              <a:defRPr/>
            </a:pPr>
            <a:r>
              <a:rPr lang="ja-JP" altLang="en-US" sz="908" dirty="0">
                <a:solidFill>
                  <a:schemeClr val="tx1"/>
                </a:solidFill>
              </a:rPr>
              <a:t>　</a:t>
            </a:r>
            <a:endParaRPr lang="en-US" altLang="ja-JP" sz="908" dirty="0">
              <a:solidFill>
                <a:schemeClr val="tx1"/>
              </a:solidFill>
            </a:endParaRPr>
          </a:p>
          <a:p>
            <a:pPr defTabSz="1087630">
              <a:defRPr/>
            </a:pPr>
            <a:r>
              <a:rPr lang="ja-JP" altLang="en-US" sz="1817" b="1" dirty="0">
                <a:solidFill>
                  <a:schemeClr val="tx1"/>
                </a:solidFill>
                <a:latin typeface="AR P丸ゴシック体E" panose="020F0900000000000000" pitchFamily="50" charset="-128"/>
                <a:ea typeface="AR P丸ゴシック体E" panose="020F0900000000000000" pitchFamily="50" charset="-128"/>
              </a:rPr>
              <a:t>単元全体に関わる大きな問題意識を共有することが重要</a:t>
            </a:r>
            <a:r>
              <a:rPr lang="ja-JP" altLang="en-US" sz="1817" b="1" dirty="0">
                <a:solidFill>
                  <a:schemeClr val="tx1"/>
                </a:solidFill>
                <a:latin typeface="+mn-ea"/>
              </a:rPr>
              <a:t>。目標に向けて、教師の仕掛ける能力が成否を分ける。</a:t>
            </a:r>
            <a:endParaRPr lang="en-US" altLang="ja-JP" sz="1817" b="1" dirty="0">
              <a:solidFill>
                <a:schemeClr val="tx1"/>
              </a:solidFill>
              <a:latin typeface="+mn-ea"/>
            </a:endParaRPr>
          </a:p>
          <a:p>
            <a:pPr defTabSz="1087630">
              <a:defRPr/>
            </a:pPr>
            <a:r>
              <a:rPr lang="ja-JP" altLang="en-US" sz="1817" b="1" dirty="0">
                <a:solidFill>
                  <a:schemeClr val="tx1"/>
                </a:solidFill>
                <a:latin typeface="+mn-ea"/>
              </a:rPr>
              <a:t>下に示した「火をつける３つのステップ」を意識して指導する。</a:t>
            </a:r>
            <a:endParaRPr lang="en-US" altLang="ja-JP" sz="1817" b="1" dirty="0">
              <a:solidFill>
                <a:schemeClr val="tx1"/>
              </a:solidFill>
              <a:latin typeface="+mn-ea"/>
            </a:endParaRPr>
          </a:p>
          <a:p>
            <a:pPr defTabSz="1087630">
              <a:defRPr/>
            </a:pPr>
            <a:endParaRPr lang="en-US" altLang="ja-JP" sz="1817" dirty="0">
              <a:solidFill>
                <a:schemeClr val="tx1"/>
              </a:solidFill>
            </a:endParaRPr>
          </a:p>
          <a:p>
            <a:pPr defTabSz="1087630">
              <a:defRPr/>
            </a:pPr>
            <a:endParaRPr lang="en-US" altLang="ja-JP" sz="1817" dirty="0">
              <a:solidFill>
                <a:schemeClr val="tx1"/>
              </a:solidFill>
            </a:endParaRPr>
          </a:p>
        </p:txBody>
      </p:sp>
      <p:sp>
        <p:nvSpPr>
          <p:cNvPr id="3082" name="正方形/長方形 12"/>
          <p:cNvSpPr>
            <a:spLocks noChangeArrowheads="1"/>
          </p:cNvSpPr>
          <p:nvPr/>
        </p:nvSpPr>
        <p:spPr bwMode="auto">
          <a:xfrm>
            <a:off x="449480" y="1500556"/>
            <a:ext cx="2666114" cy="441980"/>
          </a:xfrm>
          <a:prstGeom prst="rect">
            <a:avLst/>
          </a:prstGeom>
          <a:solidFill>
            <a:srgbClr val="FFFF00"/>
          </a:solidFill>
          <a:ln>
            <a:noFill/>
          </a:ln>
        </p:spPr>
        <p:txBody>
          <a:bodyPr wrap="none">
            <a:spAutoFit/>
          </a:bodyPr>
          <a:lstStyle/>
          <a:p>
            <a:r>
              <a:rPr lang="en-US" altLang="ja-JP" sz="2272" dirty="0">
                <a:latin typeface="AR P丸ゴシック体E" panose="020F0900000000000000" pitchFamily="50" charset="-128"/>
                <a:ea typeface="AR P丸ゴシック体E" panose="020F0900000000000000" pitchFamily="50" charset="-128"/>
              </a:rPr>
              <a:t>【</a:t>
            </a:r>
            <a:r>
              <a:rPr lang="ja-JP" altLang="en-US" sz="2272" b="1" dirty="0">
                <a:latin typeface="AR P丸ゴシック体E" panose="020F0900000000000000" pitchFamily="50" charset="-128"/>
                <a:ea typeface="AR P丸ゴシック体E" panose="020F0900000000000000" pitchFamily="50" charset="-128"/>
              </a:rPr>
              <a:t>学びに火をつける</a:t>
            </a:r>
            <a:r>
              <a:rPr lang="en-US" altLang="ja-JP" sz="2272" dirty="0">
                <a:latin typeface="AR P丸ゴシック体E" panose="020F0900000000000000" pitchFamily="50" charset="-128"/>
                <a:ea typeface="AR P丸ゴシック体E" panose="020F0900000000000000" pitchFamily="50" charset="-128"/>
              </a:rPr>
              <a:t>】</a:t>
            </a:r>
            <a:endParaRPr lang="ja-JP" altLang="en-US" sz="2272" dirty="0">
              <a:latin typeface="AR P丸ゴシック体E" panose="020F0900000000000000" pitchFamily="50" charset="-128"/>
              <a:ea typeface="AR P丸ゴシック体E" panose="020F0900000000000000" pitchFamily="50" charset="-128"/>
            </a:endParaRPr>
          </a:p>
        </p:txBody>
      </p:sp>
      <p:sp>
        <p:nvSpPr>
          <p:cNvPr id="3083" name="正方形/長方形 13"/>
          <p:cNvSpPr>
            <a:spLocks noChangeArrowheads="1"/>
          </p:cNvSpPr>
          <p:nvPr/>
        </p:nvSpPr>
        <p:spPr bwMode="auto">
          <a:xfrm>
            <a:off x="3993410" y="1500556"/>
            <a:ext cx="1285929" cy="441980"/>
          </a:xfrm>
          <a:prstGeom prst="rect">
            <a:avLst/>
          </a:prstGeom>
          <a:solidFill>
            <a:srgbClr val="FFFFCC"/>
          </a:solidFill>
          <a:ln>
            <a:noFill/>
          </a:ln>
        </p:spPr>
        <p:txBody>
          <a:bodyPr wrap="none">
            <a:spAutoFit/>
          </a:bodyPr>
          <a:lstStyle/>
          <a:p>
            <a:r>
              <a:rPr lang="en-US" altLang="ja-JP" sz="2272" dirty="0">
                <a:latin typeface="AR P丸ゴシック体E" panose="020F0900000000000000" pitchFamily="50" charset="-128"/>
                <a:ea typeface="AR P丸ゴシック体E" panose="020F0900000000000000" pitchFamily="50" charset="-128"/>
              </a:rPr>
              <a:t>【</a:t>
            </a:r>
            <a:r>
              <a:rPr lang="ja-JP" altLang="en-US" sz="2272" dirty="0">
                <a:latin typeface="AR P丸ゴシック体E" panose="020F0900000000000000" pitchFamily="50" charset="-128"/>
                <a:ea typeface="AR P丸ゴシック体E" panose="020F0900000000000000" pitchFamily="50" charset="-128"/>
              </a:rPr>
              <a:t>調べる</a:t>
            </a:r>
            <a:r>
              <a:rPr lang="en-US" altLang="ja-JP" sz="2272" dirty="0">
                <a:latin typeface="AR P丸ゴシック体E" panose="020F0900000000000000" pitchFamily="50" charset="-128"/>
                <a:ea typeface="AR P丸ゴシック体E" panose="020F0900000000000000" pitchFamily="50" charset="-128"/>
              </a:rPr>
              <a:t>】</a:t>
            </a:r>
            <a:endParaRPr lang="ja-JP" altLang="en-US" sz="2272" dirty="0">
              <a:latin typeface="AR P丸ゴシック体E" panose="020F0900000000000000" pitchFamily="50" charset="-128"/>
              <a:ea typeface="AR P丸ゴシック体E" panose="020F0900000000000000" pitchFamily="50" charset="-128"/>
            </a:endParaRPr>
          </a:p>
        </p:txBody>
      </p:sp>
      <p:sp>
        <p:nvSpPr>
          <p:cNvPr id="3084" name="正方形/長方形 14"/>
          <p:cNvSpPr>
            <a:spLocks noChangeArrowheads="1"/>
          </p:cNvSpPr>
          <p:nvPr/>
        </p:nvSpPr>
        <p:spPr bwMode="auto">
          <a:xfrm>
            <a:off x="5984573" y="1500558"/>
            <a:ext cx="3186483" cy="441980"/>
          </a:xfrm>
          <a:prstGeom prst="rect">
            <a:avLst/>
          </a:prstGeom>
          <a:solidFill>
            <a:srgbClr val="FFFFCC"/>
          </a:solidFill>
          <a:ln>
            <a:noFill/>
          </a:ln>
        </p:spPr>
        <p:txBody>
          <a:bodyPr wrap="square">
            <a:spAutoFit/>
          </a:bodyPr>
          <a:lstStyle/>
          <a:p>
            <a:pPr eaLnBrk="1" hangingPunct="1"/>
            <a:r>
              <a:rPr lang="en-US" altLang="ja-JP" sz="1723" dirty="0">
                <a:latin typeface="AR P丸ゴシック体E" panose="020F0900000000000000" pitchFamily="50" charset="-128"/>
                <a:ea typeface="AR P丸ゴシック体E" panose="020F0900000000000000" pitchFamily="50" charset="-128"/>
              </a:rPr>
              <a:t>【</a:t>
            </a:r>
            <a:r>
              <a:rPr lang="ja-JP" altLang="en-US" sz="2272" dirty="0">
                <a:latin typeface="AR P丸ゴシック体E" panose="020F0900000000000000" pitchFamily="50" charset="-128"/>
                <a:ea typeface="AR P丸ゴシック体E" panose="020F0900000000000000" pitchFamily="50" charset="-128"/>
              </a:rPr>
              <a:t>まとめる</a:t>
            </a:r>
            <a:r>
              <a:rPr lang="ja-JP" altLang="en-US" sz="1353" dirty="0">
                <a:latin typeface="AR P丸ゴシック体E" panose="020F0900000000000000" pitchFamily="50" charset="-128"/>
                <a:ea typeface="AR P丸ゴシック体E" panose="020F0900000000000000" pitchFamily="50" charset="-128"/>
              </a:rPr>
              <a:t>・</a:t>
            </a:r>
            <a:r>
              <a:rPr lang="ja-JP" altLang="en-US" sz="2272" dirty="0">
                <a:latin typeface="AR P丸ゴシック体E" panose="020F0900000000000000" pitchFamily="50" charset="-128"/>
                <a:ea typeface="AR P丸ゴシック体E" panose="020F0900000000000000" pitchFamily="50" charset="-128"/>
              </a:rPr>
              <a:t>実行する</a:t>
            </a:r>
            <a:r>
              <a:rPr lang="en-US" altLang="ja-JP" sz="1723" dirty="0">
                <a:latin typeface="AR P丸ゴシック体E" panose="020F0900000000000000" pitchFamily="50" charset="-128"/>
                <a:ea typeface="AR P丸ゴシック体E" panose="020F0900000000000000" pitchFamily="50" charset="-128"/>
              </a:rPr>
              <a:t>】</a:t>
            </a:r>
          </a:p>
        </p:txBody>
      </p:sp>
      <p:sp>
        <p:nvSpPr>
          <p:cNvPr id="3085" name="正方形/長方形 15"/>
          <p:cNvSpPr>
            <a:spLocks noChangeArrowheads="1"/>
          </p:cNvSpPr>
          <p:nvPr/>
        </p:nvSpPr>
        <p:spPr bwMode="auto">
          <a:xfrm>
            <a:off x="9605712" y="1500556"/>
            <a:ext cx="1552028" cy="441980"/>
          </a:xfrm>
          <a:prstGeom prst="rect">
            <a:avLst/>
          </a:prstGeom>
          <a:solidFill>
            <a:srgbClr val="FFFFCC"/>
          </a:solidFill>
          <a:ln>
            <a:noFill/>
          </a:ln>
        </p:spPr>
        <p:txBody>
          <a:bodyPr wrap="none">
            <a:spAutoFit/>
          </a:bodyPr>
          <a:lstStyle/>
          <a:p>
            <a:r>
              <a:rPr lang="en-US" altLang="ja-JP" sz="2272" dirty="0">
                <a:latin typeface="AR P丸ゴシック体E" panose="020F0900000000000000" pitchFamily="50" charset="-128"/>
                <a:ea typeface="AR P丸ゴシック体E" panose="020F0900000000000000" pitchFamily="50" charset="-128"/>
              </a:rPr>
              <a:t>【</a:t>
            </a:r>
            <a:r>
              <a:rPr lang="ja-JP" altLang="en-US" sz="2272" dirty="0">
                <a:latin typeface="AR P丸ゴシック体E" panose="020F0900000000000000" pitchFamily="50" charset="-128"/>
                <a:ea typeface="AR P丸ゴシック体E" panose="020F0900000000000000" pitchFamily="50" charset="-128"/>
              </a:rPr>
              <a:t>伝え合う</a:t>
            </a:r>
            <a:r>
              <a:rPr lang="en-US" altLang="ja-JP" sz="2272" dirty="0">
                <a:latin typeface="AR P丸ゴシック体E" panose="020F0900000000000000" pitchFamily="50" charset="-128"/>
                <a:ea typeface="AR P丸ゴシック体E" panose="020F0900000000000000" pitchFamily="50" charset="-128"/>
              </a:rPr>
              <a:t>】</a:t>
            </a:r>
            <a:endParaRPr lang="ja-JP" altLang="en-US" sz="2272" dirty="0">
              <a:latin typeface="AR P丸ゴシック体E" panose="020F0900000000000000" pitchFamily="50" charset="-128"/>
              <a:ea typeface="AR P丸ゴシック体E" panose="020F0900000000000000" pitchFamily="50" charset="-128"/>
            </a:endParaRPr>
          </a:p>
        </p:txBody>
      </p:sp>
      <p:sp>
        <p:nvSpPr>
          <p:cNvPr id="18" name="テキスト ボックス 1"/>
          <p:cNvSpPr txBox="1">
            <a:spLocks noChangeArrowheads="1"/>
          </p:cNvSpPr>
          <p:nvPr/>
        </p:nvSpPr>
        <p:spPr bwMode="auto">
          <a:xfrm>
            <a:off x="533855" y="5659544"/>
            <a:ext cx="1798140" cy="2685672"/>
          </a:xfrm>
          <a:prstGeom prst="rect">
            <a:avLst/>
          </a:prstGeom>
          <a:solidFill>
            <a:srgbClr val="FEFDD3"/>
          </a:solidFill>
          <a:ln>
            <a:solidFill>
              <a:schemeClr val="tx1">
                <a:lumMod val="65000"/>
                <a:lumOff val="35000"/>
              </a:schemeClr>
            </a:solidFill>
          </a:ln>
        </p:spPr>
        <p:txBody>
          <a:bodyPr>
            <a:spAutoFit/>
          </a:bodyPr>
          <a:lstStyle>
            <a:lvl1pPr>
              <a:defRPr kumimoji="1" sz="1900">
                <a:solidFill>
                  <a:schemeClr val="tx1"/>
                </a:solidFill>
                <a:latin typeface="Arial" panose="020B0604020202020204" pitchFamily="34" charset="0"/>
                <a:ea typeface="ＭＳ Ｐゴシック" panose="020B0600070205080204" pitchFamily="50" charset="-128"/>
              </a:defRPr>
            </a:lvl1pPr>
            <a:lvl2pPr marL="742950" indent="-285750">
              <a:defRPr kumimoji="1" sz="1900">
                <a:solidFill>
                  <a:schemeClr val="tx1"/>
                </a:solidFill>
                <a:latin typeface="Arial" panose="020B0604020202020204" pitchFamily="34" charset="0"/>
                <a:ea typeface="ＭＳ Ｐゴシック" panose="020B0600070205080204" pitchFamily="50" charset="-128"/>
              </a:defRPr>
            </a:lvl2pPr>
            <a:lvl3pPr marL="1143000" indent="-228600">
              <a:defRPr kumimoji="1" sz="1900">
                <a:solidFill>
                  <a:schemeClr val="tx1"/>
                </a:solidFill>
                <a:latin typeface="Arial" panose="020B0604020202020204" pitchFamily="34" charset="0"/>
                <a:ea typeface="ＭＳ Ｐゴシック" panose="020B0600070205080204" pitchFamily="50" charset="-128"/>
              </a:defRPr>
            </a:lvl3pPr>
            <a:lvl4pPr marL="1600200" indent="-228600">
              <a:defRPr kumimoji="1" sz="1900">
                <a:solidFill>
                  <a:schemeClr val="tx1"/>
                </a:solidFill>
                <a:latin typeface="Arial" panose="020B0604020202020204" pitchFamily="34" charset="0"/>
                <a:ea typeface="ＭＳ Ｐゴシック" panose="020B0600070205080204" pitchFamily="50" charset="-128"/>
              </a:defRPr>
            </a:lvl4pPr>
            <a:lvl5pPr marL="2057400" indent="-22860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defRPr/>
            </a:pPr>
            <a:r>
              <a:rPr lang="ja-JP" altLang="en-US" sz="1591" b="1" dirty="0">
                <a:latin typeface="+mn-ea"/>
                <a:ea typeface="+mn-ea"/>
              </a:rPr>
              <a:t>①体験活動や資料をもとに基本的な事実と出会い</a:t>
            </a:r>
            <a:r>
              <a:rPr lang="en-US" altLang="ja-JP" sz="1591" b="1" dirty="0">
                <a:latin typeface="+mn-ea"/>
                <a:ea typeface="+mn-ea"/>
              </a:rPr>
              <a:t>, </a:t>
            </a:r>
            <a:r>
              <a:rPr lang="ja-JP" altLang="en-US" sz="1591" b="1" dirty="0">
                <a:latin typeface="+mn-ea"/>
                <a:ea typeface="+mn-ea"/>
              </a:rPr>
              <a:t>共有する</a:t>
            </a:r>
            <a:endParaRPr lang="en-US" altLang="ja-JP" sz="1591" b="1" dirty="0">
              <a:latin typeface="+mn-ea"/>
              <a:ea typeface="+mn-ea"/>
            </a:endParaRPr>
          </a:p>
          <a:p>
            <a:pPr eaLnBrk="1" hangingPunct="1">
              <a:lnSpc>
                <a:spcPct val="150000"/>
              </a:lnSpc>
              <a:defRPr/>
            </a:pPr>
            <a:r>
              <a:rPr lang="ja-JP" altLang="en-US" sz="1591" b="1" dirty="0">
                <a:latin typeface="+mn-ea"/>
                <a:ea typeface="+mn-ea"/>
              </a:rPr>
              <a:t>②多様な気づきや感想を共有する</a:t>
            </a:r>
            <a:endParaRPr lang="en-US" altLang="ja-JP" sz="1591" b="1" dirty="0">
              <a:latin typeface="+mn-ea"/>
              <a:ea typeface="+mn-ea"/>
            </a:endParaRPr>
          </a:p>
          <a:p>
            <a:pPr eaLnBrk="1" hangingPunct="1">
              <a:lnSpc>
                <a:spcPct val="150000"/>
              </a:lnSpc>
              <a:defRPr/>
            </a:pPr>
            <a:r>
              <a:rPr lang="ja-JP" altLang="en-US" sz="1867" b="1" dirty="0">
                <a:latin typeface="+mn-ea"/>
                <a:ea typeface="+mn-ea"/>
              </a:rPr>
              <a:t>　</a:t>
            </a:r>
            <a:endParaRPr lang="en-US" altLang="ja-JP" sz="1867" b="1" dirty="0">
              <a:latin typeface="+mn-ea"/>
              <a:ea typeface="+mn-ea"/>
            </a:endParaRPr>
          </a:p>
        </p:txBody>
      </p:sp>
      <p:sp>
        <p:nvSpPr>
          <p:cNvPr id="19" name="正方形/長方形 18"/>
          <p:cNvSpPr>
            <a:spLocks noChangeArrowheads="1"/>
          </p:cNvSpPr>
          <p:nvPr/>
        </p:nvSpPr>
        <p:spPr bwMode="auto">
          <a:xfrm>
            <a:off x="2407742" y="5664956"/>
            <a:ext cx="1944428" cy="2627899"/>
          </a:xfrm>
          <a:prstGeom prst="rect">
            <a:avLst/>
          </a:prstGeom>
          <a:solidFill>
            <a:srgbClr val="FEFDD3"/>
          </a:solidFill>
          <a:ln>
            <a:solidFill>
              <a:schemeClr val="tx1">
                <a:lumMod val="65000"/>
                <a:lumOff val="35000"/>
              </a:schemeClr>
            </a:solidFill>
          </a:ln>
        </p:spPr>
        <p:txBody>
          <a:bodyPr wrap="square">
            <a:spAutoFit/>
          </a:bodyPr>
          <a:lstStyle/>
          <a:p>
            <a:pPr eaLnBrk="1" hangingPunct="1">
              <a:lnSpc>
                <a:spcPct val="150000"/>
              </a:lnSpc>
              <a:defRPr/>
            </a:pPr>
            <a:r>
              <a:rPr lang="ja-JP" altLang="en-US" sz="1591" b="1" dirty="0">
                <a:latin typeface="+mn-ea"/>
              </a:rPr>
              <a:t>①教師が提示したり、子どもが調べたりして合った矛盾する事実や意表をつく話や資料等から疑問を感じ、書き出す</a:t>
            </a:r>
            <a:endParaRPr lang="en-US" altLang="ja-JP" sz="1591" b="1" dirty="0">
              <a:latin typeface="+mn-ea"/>
            </a:endParaRPr>
          </a:p>
        </p:txBody>
      </p:sp>
      <p:sp>
        <p:nvSpPr>
          <p:cNvPr id="20" name="正方形/長方形 6"/>
          <p:cNvSpPr>
            <a:spLocks noChangeArrowheads="1"/>
          </p:cNvSpPr>
          <p:nvPr/>
        </p:nvSpPr>
        <p:spPr bwMode="auto">
          <a:xfrm>
            <a:off x="638461" y="5282600"/>
            <a:ext cx="1693535" cy="337144"/>
          </a:xfrm>
          <a:prstGeom prst="rect">
            <a:avLst/>
          </a:prstGeom>
          <a:solidFill>
            <a:srgbClr val="FFFF00"/>
          </a:solidFill>
          <a:ln>
            <a:noFill/>
          </a:ln>
        </p:spPr>
        <p:txBody>
          <a:bodyPr>
            <a:spAutoFit/>
          </a:bodyPr>
          <a:lstStyle/>
          <a:p>
            <a:pPr>
              <a:defRPr/>
            </a:pPr>
            <a:r>
              <a:rPr lang="ja-JP" altLang="en-US" sz="1591" b="1" dirty="0">
                <a:latin typeface="+mj-ea"/>
                <a:ea typeface="+mj-ea"/>
              </a:rPr>
              <a:t>１</a:t>
            </a:r>
            <a:r>
              <a:rPr lang="en-US" altLang="ja-JP" sz="1591" dirty="0">
                <a:latin typeface="HGS創英角ﾎﾟｯﾌﾟ体" panose="040B0A00000000000000" pitchFamily="50" charset="-128"/>
                <a:ea typeface="HGS創英角ﾎﾟｯﾌﾟ体" panose="040B0A00000000000000" pitchFamily="50" charset="-128"/>
              </a:rPr>
              <a:t>,</a:t>
            </a:r>
            <a:r>
              <a:rPr lang="ja-JP" altLang="en-US" sz="1591" dirty="0">
                <a:latin typeface="HGS創英角ﾎﾟｯﾌﾟ体" panose="040B0A00000000000000" pitchFamily="50" charset="-128"/>
                <a:ea typeface="HGS創英角ﾎﾟｯﾌﾟ体" panose="040B0A00000000000000" pitchFamily="50" charset="-128"/>
              </a:rPr>
              <a:t> 出 会 う　</a:t>
            </a:r>
            <a:r>
              <a:rPr lang="ja-JP" altLang="en-US" sz="1591" b="1" dirty="0">
                <a:latin typeface="+mj-ea"/>
                <a:ea typeface="+mj-ea"/>
              </a:rPr>
              <a:t>　</a:t>
            </a:r>
          </a:p>
        </p:txBody>
      </p:sp>
      <p:sp>
        <p:nvSpPr>
          <p:cNvPr id="21" name="正方形/長方形 9"/>
          <p:cNvSpPr>
            <a:spLocks noChangeArrowheads="1"/>
          </p:cNvSpPr>
          <p:nvPr/>
        </p:nvSpPr>
        <p:spPr bwMode="auto">
          <a:xfrm>
            <a:off x="2579079" y="5286208"/>
            <a:ext cx="1466287" cy="337144"/>
          </a:xfrm>
          <a:prstGeom prst="rect">
            <a:avLst/>
          </a:prstGeom>
          <a:solidFill>
            <a:srgbClr val="FFFF00"/>
          </a:solidFill>
          <a:ln>
            <a:noFill/>
          </a:ln>
        </p:spPr>
        <p:txBody>
          <a:bodyPr>
            <a:spAutoFit/>
          </a:bodyPr>
          <a:lstStyle/>
          <a:p>
            <a:pPr>
              <a:defRPr/>
            </a:pPr>
            <a:r>
              <a:rPr lang="ja-JP" altLang="en-US" sz="1591" b="1" dirty="0">
                <a:latin typeface="+mj-ea"/>
                <a:ea typeface="+mj-ea"/>
              </a:rPr>
              <a:t>２</a:t>
            </a:r>
            <a:r>
              <a:rPr lang="en-US" altLang="ja-JP" sz="1591" dirty="0">
                <a:latin typeface="HGS創英角ﾎﾟｯﾌﾟ体" panose="040B0A00000000000000" pitchFamily="50" charset="-128"/>
                <a:ea typeface="HGS創英角ﾎﾟｯﾌﾟ体" panose="040B0A00000000000000" pitchFamily="50" charset="-128"/>
              </a:rPr>
              <a:t>,</a:t>
            </a:r>
            <a:r>
              <a:rPr lang="ja-JP" altLang="en-US" sz="1591" dirty="0">
                <a:latin typeface="HGS創英角ﾎﾟｯﾌﾟ体" panose="040B0A00000000000000" pitchFamily="50" charset="-128"/>
                <a:ea typeface="HGS創英角ﾎﾟｯﾌﾟ体" panose="040B0A00000000000000" pitchFamily="50" charset="-128"/>
              </a:rPr>
              <a:t> 気 付 く</a:t>
            </a:r>
            <a:r>
              <a:rPr lang="ja-JP" altLang="en-US" sz="1591" b="1" dirty="0">
                <a:latin typeface="+mj-ea"/>
                <a:ea typeface="+mj-ea"/>
              </a:rPr>
              <a:t>　　</a:t>
            </a:r>
          </a:p>
        </p:txBody>
      </p:sp>
      <p:sp>
        <p:nvSpPr>
          <p:cNvPr id="22" name="正方形/長方形 21"/>
          <p:cNvSpPr>
            <a:spLocks noChangeArrowheads="1"/>
          </p:cNvSpPr>
          <p:nvPr/>
        </p:nvSpPr>
        <p:spPr bwMode="auto">
          <a:xfrm>
            <a:off x="4414695" y="5659543"/>
            <a:ext cx="1866676" cy="2685672"/>
          </a:xfrm>
          <a:prstGeom prst="rect">
            <a:avLst/>
          </a:prstGeom>
          <a:solidFill>
            <a:srgbClr val="FEFDD3"/>
          </a:solidFill>
          <a:ln>
            <a:solidFill>
              <a:schemeClr val="tx1">
                <a:lumMod val="65000"/>
                <a:lumOff val="35000"/>
              </a:schemeClr>
            </a:solidFill>
          </a:ln>
        </p:spPr>
        <p:txBody>
          <a:bodyPr>
            <a:spAutoFit/>
          </a:bodyPr>
          <a:lstStyle/>
          <a:p>
            <a:pPr eaLnBrk="1" hangingPunct="1">
              <a:lnSpc>
                <a:spcPct val="150000"/>
              </a:lnSpc>
              <a:defRPr/>
            </a:pPr>
            <a:r>
              <a:rPr lang="ja-JP" altLang="en-US" sz="1591" b="1" dirty="0">
                <a:latin typeface="+mn-ea"/>
              </a:rPr>
              <a:t>①グループや学級全体で疑問を出し合い、分類・整理して学習問題化する</a:t>
            </a:r>
          </a:p>
          <a:p>
            <a:pPr eaLnBrk="1" hangingPunct="1">
              <a:lnSpc>
                <a:spcPct val="150000"/>
              </a:lnSpc>
              <a:defRPr/>
            </a:pPr>
            <a:r>
              <a:rPr lang="ja-JP" altLang="en-US" sz="1591" b="1" dirty="0">
                <a:latin typeface="+mn-ea"/>
              </a:rPr>
              <a:t>②問題について予想をする</a:t>
            </a:r>
            <a:r>
              <a:rPr lang="ja-JP" altLang="en-US" sz="1867" b="1" dirty="0">
                <a:latin typeface="+mn-ea"/>
              </a:rPr>
              <a:t>　</a:t>
            </a:r>
            <a:endParaRPr lang="en-US" altLang="ja-JP" sz="1867" b="1" dirty="0">
              <a:latin typeface="+mn-ea"/>
            </a:endParaRPr>
          </a:p>
        </p:txBody>
      </p:sp>
      <p:sp>
        <p:nvSpPr>
          <p:cNvPr id="23" name="正方形/長方形 10"/>
          <p:cNvSpPr>
            <a:spLocks noChangeArrowheads="1"/>
          </p:cNvSpPr>
          <p:nvPr/>
        </p:nvSpPr>
        <p:spPr bwMode="auto">
          <a:xfrm>
            <a:off x="4381636" y="5264564"/>
            <a:ext cx="1915909" cy="337144"/>
          </a:xfrm>
          <a:prstGeom prst="rect">
            <a:avLst/>
          </a:prstGeom>
          <a:solidFill>
            <a:srgbClr val="FFFF00"/>
          </a:solidFill>
          <a:ln>
            <a:noFill/>
          </a:ln>
        </p:spPr>
        <p:txBody>
          <a:bodyPr wrap="none">
            <a:spAutoFit/>
          </a:bodyPr>
          <a:lstStyle/>
          <a:p>
            <a:pPr>
              <a:defRPr/>
            </a:pPr>
            <a:r>
              <a:rPr lang="ja-JP" altLang="en-US" sz="1591" b="1" dirty="0">
                <a:latin typeface="+mj-ea"/>
                <a:ea typeface="+mj-ea"/>
              </a:rPr>
              <a:t>３</a:t>
            </a:r>
            <a:r>
              <a:rPr lang="en-US" altLang="ja-JP" sz="1591" dirty="0">
                <a:latin typeface="HGS創英角ﾎﾟｯﾌﾟ体" panose="040B0A00000000000000" pitchFamily="50" charset="-128"/>
                <a:ea typeface="HGS創英角ﾎﾟｯﾌﾟ体" panose="040B0A00000000000000" pitchFamily="50" charset="-128"/>
              </a:rPr>
              <a:t>,</a:t>
            </a:r>
            <a:r>
              <a:rPr lang="ja-JP" altLang="en-US" sz="1591" dirty="0">
                <a:latin typeface="HGS創英角ﾎﾟｯﾌﾟ体" panose="040B0A00000000000000" pitchFamily="50" charset="-128"/>
                <a:ea typeface="HGS創英角ﾎﾟｯﾌﾟ体" panose="040B0A00000000000000" pitchFamily="50" charset="-128"/>
              </a:rPr>
              <a:t> 問題意識をもつ</a:t>
            </a:r>
          </a:p>
        </p:txBody>
      </p:sp>
      <p:sp>
        <p:nvSpPr>
          <p:cNvPr id="24" name="右中かっこ 23"/>
          <p:cNvSpPr/>
          <p:nvPr/>
        </p:nvSpPr>
        <p:spPr>
          <a:xfrm rot="16200000">
            <a:off x="3238177" y="2233798"/>
            <a:ext cx="557296" cy="5756735"/>
          </a:xfrm>
          <a:prstGeom prst="rightBrace">
            <a:avLst>
              <a:gd name="adj1" fmla="val 8333"/>
              <a:gd name="adj2" fmla="val 1779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2045"/>
          </a:p>
        </p:txBody>
      </p:sp>
      <p:grpSp>
        <p:nvGrpSpPr>
          <p:cNvPr id="12" name="グループ化 11">
            <a:extLst>
              <a:ext uri="{FF2B5EF4-FFF2-40B4-BE49-F238E27FC236}">
                <a16:creationId xmlns:a16="http://schemas.microsoft.com/office/drawing/2014/main" id="{41A0CB0E-92B6-54D8-7627-2345C30F5C2F}"/>
              </a:ext>
            </a:extLst>
          </p:cNvPr>
          <p:cNvGrpSpPr/>
          <p:nvPr/>
        </p:nvGrpSpPr>
        <p:grpSpPr>
          <a:xfrm>
            <a:off x="1973112" y="147667"/>
            <a:ext cx="8417216" cy="860848"/>
            <a:chOff x="641914" y="202037"/>
            <a:chExt cx="8417216" cy="860848"/>
          </a:xfrm>
        </p:grpSpPr>
        <p:pic>
          <p:nvPicPr>
            <p:cNvPr id="3094" name="図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914" y="251521"/>
              <a:ext cx="5535249" cy="793435"/>
            </a:xfrm>
            <a:prstGeom prst="rect">
              <a:avLst/>
            </a:prstGeom>
            <a:solidFill>
              <a:srgbClr val="FF0000"/>
            </a:solidFill>
            <a:ln>
              <a:noFill/>
            </a:ln>
          </p:spPr>
        </p:pic>
        <p:pic>
          <p:nvPicPr>
            <p:cNvPr id="3095" name="図 2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1" y="202037"/>
              <a:ext cx="2963129" cy="86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右矢印 5"/>
          <p:cNvSpPr/>
          <p:nvPr/>
        </p:nvSpPr>
        <p:spPr>
          <a:xfrm>
            <a:off x="9272057" y="1598716"/>
            <a:ext cx="378745" cy="266925"/>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45">
              <a:latin typeface="AR P丸ゴシック体E" panose="020F0900000000000000" pitchFamily="50" charset="-128"/>
              <a:ea typeface="AR P丸ゴシック体E" panose="020F0900000000000000" pitchFamily="50" charset="-128"/>
            </a:endParaRPr>
          </a:p>
        </p:txBody>
      </p:sp>
      <p:sp>
        <p:nvSpPr>
          <p:cNvPr id="5" name="右矢印 4"/>
          <p:cNvSpPr/>
          <p:nvPr/>
        </p:nvSpPr>
        <p:spPr>
          <a:xfrm>
            <a:off x="5605436" y="1614179"/>
            <a:ext cx="382353" cy="257908"/>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45">
              <a:latin typeface="AR P丸ゴシック体E" panose="020F0900000000000000" pitchFamily="50" charset="-128"/>
              <a:ea typeface="AR P丸ゴシック体E" panose="020F0900000000000000" pitchFamily="50" charset="-128"/>
            </a:endParaRPr>
          </a:p>
        </p:txBody>
      </p:sp>
      <p:sp>
        <p:nvSpPr>
          <p:cNvPr id="9" name="右矢印 8"/>
          <p:cNvSpPr/>
          <p:nvPr/>
        </p:nvSpPr>
        <p:spPr>
          <a:xfrm>
            <a:off x="3551401" y="1581715"/>
            <a:ext cx="380551" cy="257908"/>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45">
              <a:latin typeface="AR P丸ゴシック体E" panose="020F0900000000000000" pitchFamily="50" charset="-128"/>
              <a:ea typeface="AR P丸ゴシック体E" panose="020F0900000000000000" pitchFamily="50" charset="-128"/>
            </a:endParaRPr>
          </a:p>
        </p:txBody>
      </p:sp>
      <p:grpSp>
        <p:nvGrpSpPr>
          <p:cNvPr id="14" name="グループ化 13">
            <a:extLst>
              <a:ext uri="{FF2B5EF4-FFF2-40B4-BE49-F238E27FC236}">
                <a16:creationId xmlns:a16="http://schemas.microsoft.com/office/drawing/2014/main" id="{B1C0F262-9E0C-451C-F21C-66B0B8371F22}"/>
              </a:ext>
            </a:extLst>
          </p:cNvPr>
          <p:cNvGrpSpPr/>
          <p:nvPr/>
        </p:nvGrpSpPr>
        <p:grpSpPr>
          <a:xfrm>
            <a:off x="6407104" y="5087887"/>
            <a:ext cx="5917533" cy="3721908"/>
            <a:chOff x="6127189" y="5087887"/>
            <a:chExt cx="5917533" cy="3721908"/>
          </a:xfrm>
        </p:grpSpPr>
        <p:pic>
          <p:nvPicPr>
            <p:cNvPr id="3074" name="図 15"/>
            <p:cNvPicPr>
              <a:picLocks noChangeAspect="1"/>
            </p:cNvPicPr>
            <p:nvPr/>
          </p:nvPicPr>
          <p:blipFill>
            <a:blip r:embed="rId5" cstate="screen">
              <a:extLst>
                <a:ext uri="{28A0092B-C50C-407E-A947-70E740481C1C}">
                  <a14:useLocalDpi xmlns:a14="http://schemas.microsoft.com/office/drawing/2010/main"/>
                </a:ext>
              </a:extLst>
            </a:blip>
            <a:srcRect r="16971" b="12401"/>
            <a:stretch>
              <a:fillRect/>
            </a:stretch>
          </p:blipFill>
          <p:spPr bwMode="auto">
            <a:xfrm rot="161692">
              <a:off x="6127189" y="5087887"/>
              <a:ext cx="5917533" cy="3721908"/>
            </a:xfrm>
            <a:prstGeom prst="rect">
              <a:avLst/>
            </a:prstGeom>
            <a:solidFill>
              <a:srgbClr val="FFFF79"/>
            </a:solidFill>
            <a:ln>
              <a:noFill/>
            </a:ln>
          </p:spPr>
        </p:pic>
        <p:sp>
          <p:nvSpPr>
            <p:cNvPr id="3093" name="テキスト ボックス 11"/>
            <p:cNvSpPr txBox="1">
              <a:spLocks noChangeArrowheads="1"/>
            </p:cNvSpPr>
            <p:nvPr/>
          </p:nvSpPr>
          <p:spPr bwMode="auto">
            <a:xfrm>
              <a:off x="6936367" y="5878860"/>
              <a:ext cx="4309709" cy="173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667" b="1" dirty="0">
                  <a:latin typeface="AR丸ゴシック体E" panose="020F0909000000000000" pitchFamily="49" charset="-128"/>
                  <a:ea typeface="AR丸ゴシック体E" panose="020F0909000000000000" pitchFamily="49" charset="-128"/>
                </a:rPr>
                <a:t>従来「調べ学習」と称して、調べ</a:t>
              </a:r>
              <a:r>
                <a:rPr lang="ja-JP" altLang="en-US" sz="2667" b="1" dirty="0">
                  <a:solidFill>
                    <a:srgbClr val="FF0000"/>
                  </a:solidFill>
                  <a:latin typeface="AR丸ゴシック体E" panose="020F0909000000000000" pitchFamily="49" charset="-128"/>
                  <a:ea typeface="AR丸ゴシック体E" panose="020F0909000000000000" pitchFamily="49" charset="-128"/>
                </a:rPr>
                <a:t>させ</a:t>
              </a:r>
              <a:r>
                <a:rPr lang="ja-JP" altLang="en-US" sz="2667" b="1" dirty="0">
                  <a:latin typeface="AR丸ゴシック体E" panose="020F0909000000000000" pitchFamily="49" charset="-128"/>
                  <a:ea typeface="AR丸ゴシック体E" panose="020F0909000000000000" pitchFamily="49" charset="-128"/>
                </a:rPr>
                <a:t>、まとめ</a:t>
              </a:r>
              <a:r>
                <a:rPr lang="ja-JP" altLang="en-US" sz="2667" b="1" dirty="0">
                  <a:solidFill>
                    <a:srgbClr val="FF0000"/>
                  </a:solidFill>
                  <a:latin typeface="AR丸ゴシック体E" panose="020F0909000000000000" pitchFamily="49" charset="-128"/>
                  <a:ea typeface="AR丸ゴシック体E" panose="020F0909000000000000" pitchFamily="49" charset="-128"/>
                </a:rPr>
                <a:t>させ</a:t>
              </a:r>
              <a:r>
                <a:rPr lang="ja-JP" altLang="en-US" sz="2667" b="1" dirty="0">
                  <a:latin typeface="AR丸ゴシック体E" panose="020F0909000000000000" pitchFamily="49" charset="-128"/>
                  <a:ea typeface="AR丸ゴシック体E" panose="020F0909000000000000" pitchFamily="49" charset="-128"/>
                </a:rPr>
                <a:t>、発表</a:t>
              </a:r>
              <a:r>
                <a:rPr lang="ja-JP" altLang="en-US" sz="2667" b="1" dirty="0">
                  <a:solidFill>
                    <a:srgbClr val="FF0000"/>
                  </a:solidFill>
                  <a:latin typeface="AR丸ゴシック体E" panose="020F0909000000000000" pitchFamily="49" charset="-128"/>
                  <a:ea typeface="AR丸ゴシック体E" panose="020F0909000000000000" pitchFamily="49" charset="-128"/>
                </a:rPr>
                <a:t>させ</a:t>
              </a:r>
              <a:r>
                <a:rPr lang="ja-JP" altLang="en-US" sz="2667" b="1" dirty="0">
                  <a:latin typeface="AR丸ゴシック体E" panose="020F0909000000000000" pitchFamily="49" charset="-128"/>
                  <a:ea typeface="AR丸ゴシック体E" panose="020F0909000000000000" pitchFamily="49" charset="-128"/>
                </a:rPr>
                <a:t>ていたのは「主体的な学び」とは言えません。</a:t>
              </a:r>
              <a:endParaRPr lang="en-US" altLang="ja-JP" sz="2667" b="1" dirty="0">
                <a:latin typeface="AR丸ゴシック体E" panose="020F0909000000000000" pitchFamily="49" charset="-128"/>
                <a:ea typeface="AR丸ゴシック体E" panose="020F0909000000000000" pitchFamily="49" charset="-128"/>
              </a:endParaRPr>
            </a:p>
          </p:txBody>
        </p:sp>
      </p:grpSp>
      <p:sp>
        <p:nvSpPr>
          <p:cNvPr id="15" name="テキスト ボックス 14">
            <a:extLst>
              <a:ext uri="{FF2B5EF4-FFF2-40B4-BE49-F238E27FC236}">
                <a16:creationId xmlns:a16="http://schemas.microsoft.com/office/drawing/2014/main" id="{C7B0C5F5-3A3A-5923-A4A1-FE40FE0D242A}"/>
              </a:ext>
            </a:extLst>
          </p:cNvPr>
          <p:cNvSpPr txBox="1"/>
          <p:nvPr/>
        </p:nvSpPr>
        <p:spPr>
          <a:xfrm flipH="1">
            <a:off x="6507852" y="7780946"/>
            <a:ext cx="5504329" cy="1077218"/>
          </a:xfrm>
          <a:prstGeom prst="rect">
            <a:avLst/>
          </a:prstGeom>
          <a:solidFill>
            <a:srgbClr val="FFFF00"/>
          </a:solidFill>
        </p:spPr>
        <p:txBody>
          <a:bodyPr wrap="squar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学びへの動機づけ無しに主体的な学びなんてありえない！</a:t>
            </a:r>
          </a:p>
        </p:txBody>
      </p:sp>
      <p:sp>
        <p:nvSpPr>
          <p:cNvPr id="7" name="正方形/長方形 6">
            <a:extLst>
              <a:ext uri="{FF2B5EF4-FFF2-40B4-BE49-F238E27FC236}">
                <a16:creationId xmlns:a16="http://schemas.microsoft.com/office/drawing/2014/main" id="{9C94E07E-EB5B-C26B-280D-0A2F84E6532C}"/>
              </a:ext>
            </a:extLst>
          </p:cNvPr>
          <p:cNvSpPr/>
          <p:nvPr/>
        </p:nvSpPr>
        <p:spPr>
          <a:xfrm>
            <a:off x="2464" y="2040109"/>
            <a:ext cx="12189536" cy="6928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0" name="テキスト ボックス 9">
            <a:extLst>
              <a:ext uri="{FF2B5EF4-FFF2-40B4-BE49-F238E27FC236}">
                <a16:creationId xmlns:a16="http://schemas.microsoft.com/office/drawing/2014/main" id="{B97144CB-7835-E920-738E-676A33EA7CFC}"/>
              </a:ext>
            </a:extLst>
          </p:cNvPr>
          <p:cNvSpPr txBox="1"/>
          <p:nvPr/>
        </p:nvSpPr>
        <p:spPr>
          <a:xfrm>
            <a:off x="4045365" y="915266"/>
            <a:ext cx="7080615" cy="461665"/>
          </a:xfrm>
          <a:prstGeom prst="rect">
            <a:avLst/>
          </a:prstGeom>
          <a:solidFill>
            <a:schemeClr val="tx2">
              <a:lumMod val="20000"/>
              <a:lumOff val="80000"/>
            </a:schemeClr>
          </a:solidFill>
        </p:spPr>
        <p:txBody>
          <a:bodyPr wrap="square" rtlCol="0">
            <a:spAutoFit/>
          </a:bodyPr>
          <a:lstStyle/>
          <a:p>
            <a:pPr algn="dist"/>
            <a:r>
              <a:rPr lang="ja-JP" altLang="en-US" sz="2400" dirty="0"/>
              <a:t>　　</a:t>
            </a:r>
            <a:r>
              <a:rPr lang="ja-JP" altLang="en-US" sz="2133" b="1" dirty="0"/>
              <a:t>調べ学習</a:t>
            </a:r>
            <a:r>
              <a:rPr kumimoji="1" lang="ja-JP" altLang="en-US" sz="2133" b="1" dirty="0"/>
              <a:t>　</a:t>
            </a:r>
            <a:r>
              <a:rPr kumimoji="1" lang="ja-JP" altLang="en-US" sz="2400" dirty="0">
                <a:solidFill>
                  <a:schemeClr val="tx2">
                    <a:lumMod val="40000"/>
                    <a:lumOff val="60000"/>
                  </a:schemeClr>
                </a:solidFill>
              </a:rPr>
              <a:t>。</a:t>
            </a:r>
          </a:p>
        </p:txBody>
      </p:sp>
      <p:sp>
        <p:nvSpPr>
          <p:cNvPr id="11" name="正方形/長方形 10">
            <a:extLst>
              <a:ext uri="{FF2B5EF4-FFF2-40B4-BE49-F238E27FC236}">
                <a16:creationId xmlns:a16="http://schemas.microsoft.com/office/drawing/2014/main" id="{94531630-4E3B-C779-8B61-ABCDD289D9DC}"/>
              </a:ext>
            </a:extLst>
          </p:cNvPr>
          <p:cNvSpPr/>
          <p:nvPr/>
        </p:nvSpPr>
        <p:spPr>
          <a:xfrm>
            <a:off x="-74337" y="4868109"/>
            <a:ext cx="6505388" cy="4174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3" name="テキスト ボックス 12">
            <a:extLst>
              <a:ext uri="{FF2B5EF4-FFF2-40B4-BE49-F238E27FC236}">
                <a16:creationId xmlns:a16="http://schemas.microsoft.com/office/drawing/2014/main" id="{85C5F986-FD31-AC06-4F3F-83B1A398FC97}"/>
              </a:ext>
            </a:extLst>
          </p:cNvPr>
          <p:cNvSpPr txBox="1"/>
          <p:nvPr/>
        </p:nvSpPr>
        <p:spPr>
          <a:xfrm>
            <a:off x="4045365" y="878945"/>
            <a:ext cx="7080615" cy="523220"/>
          </a:xfrm>
          <a:prstGeom prst="rect">
            <a:avLst/>
          </a:prstGeom>
          <a:solidFill>
            <a:schemeClr val="tx2">
              <a:lumMod val="20000"/>
              <a:lumOff val="80000"/>
            </a:schemeClr>
          </a:solidFill>
        </p:spPr>
        <p:txBody>
          <a:bodyPr wrap="square" rtlCol="0">
            <a:spAutoFit/>
          </a:bodyPr>
          <a:lstStyle/>
          <a:p>
            <a:pPr algn="dist"/>
            <a:r>
              <a:rPr lang="ja-JP" altLang="en-US" sz="2400" dirty="0"/>
              <a:t>　　</a:t>
            </a:r>
            <a:r>
              <a:rPr lang="ja-JP" altLang="en-US" sz="2800" b="1" dirty="0"/>
              <a:t>調べ</a:t>
            </a:r>
            <a:r>
              <a:rPr lang="ja-JP" altLang="en-US" sz="2800" b="1" dirty="0">
                <a:solidFill>
                  <a:srgbClr val="FF0000"/>
                </a:solidFill>
              </a:rPr>
              <a:t>させ</a:t>
            </a:r>
            <a:r>
              <a:rPr lang="ja-JP" altLang="en-US" sz="2800" b="1" dirty="0"/>
              <a:t>学習</a:t>
            </a:r>
            <a:r>
              <a:rPr kumimoji="1" lang="ja-JP" altLang="en-US" sz="2800" b="1" dirty="0"/>
              <a:t>　</a:t>
            </a:r>
            <a:r>
              <a:rPr kumimoji="1" lang="ja-JP" altLang="en-US" sz="2400" dirty="0">
                <a:solidFill>
                  <a:schemeClr val="tx2">
                    <a:lumMod val="40000"/>
                    <a:lumOff val="60000"/>
                  </a:schemeClr>
                </a:solidFill>
              </a:rPr>
              <a:t>。</a:t>
            </a:r>
          </a:p>
        </p:txBody>
      </p:sp>
      <p:sp>
        <p:nvSpPr>
          <p:cNvPr id="16" name="正方形/長方形 13">
            <a:extLst>
              <a:ext uri="{FF2B5EF4-FFF2-40B4-BE49-F238E27FC236}">
                <a16:creationId xmlns:a16="http://schemas.microsoft.com/office/drawing/2014/main" id="{29AEA88C-661D-BDDB-9182-8AD10447DB72}"/>
              </a:ext>
            </a:extLst>
          </p:cNvPr>
          <p:cNvSpPr>
            <a:spLocks noChangeArrowheads="1"/>
          </p:cNvSpPr>
          <p:nvPr/>
        </p:nvSpPr>
        <p:spPr bwMode="auto">
          <a:xfrm>
            <a:off x="1978789" y="1508672"/>
            <a:ext cx="1303562" cy="441980"/>
          </a:xfrm>
          <a:prstGeom prst="rect">
            <a:avLst/>
          </a:prstGeom>
          <a:solidFill>
            <a:srgbClr val="FFFFCC"/>
          </a:solidFill>
          <a:ln>
            <a:noFill/>
          </a:ln>
        </p:spPr>
        <p:txBody>
          <a:bodyPr wrap="none">
            <a:spAutoFit/>
          </a:bodyPr>
          <a:lstStyle/>
          <a:p>
            <a:r>
              <a:rPr lang="en-US" altLang="ja-JP" sz="2272" dirty="0">
                <a:latin typeface="AR P丸ゴシック体E" panose="020F0900000000000000" pitchFamily="50" charset="-128"/>
                <a:ea typeface="AR P丸ゴシック体E" panose="020F0900000000000000" pitchFamily="50" charset="-128"/>
              </a:rPr>
              <a:t>【</a:t>
            </a:r>
            <a:r>
              <a:rPr lang="ja-JP" altLang="en-US" sz="2272" dirty="0">
                <a:latin typeface="AR P丸ゴシック体E" panose="020F0900000000000000" pitchFamily="50" charset="-128"/>
                <a:ea typeface="AR P丸ゴシック体E" panose="020F0900000000000000" pitchFamily="50" charset="-128"/>
              </a:rPr>
              <a:t>つかむ</a:t>
            </a:r>
            <a:r>
              <a:rPr lang="en-US" altLang="ja-JP" sz="2272" dirty="0">
                <a:latin typeface="AR P丸ゴシック体E" panose="020F0900000000000000" pitchFamily="50" charset="-128"/>
                <a:ea typeface="AR P丸ゴシック体E" panose="020F0900000000000000" pitchFamily="50" charset="-128"/>
              </a:rPr>
              <a:t>】</a:t>
            </a:r>
            <a:endParaRPr lang="ja-JP" altLang="en-US" sz="2272" dirty="0">
              <a:latin typeface="AR P丸ゴシック体E" panose="020F0900000000000000" pitchFamily="50" charset="-128"/>
              <a:ea typeface="AR P丸ゴシック体E" panose="020F0900000000000000" pitchFamily="50" charset="-128"/>
            </a:endParaRPr>
          </a:p>
        </p:txBody>
      </p:sp>
      <p:sp>
        <p:nvSpPr>
          <p:cNvPr id="17" name="正方形/長方形 16">
            <a:extLst>
              <a:ext uri="{FF2B5EF4-FFF2-40B4-BE49-F238E27FC236}">
                <a16:creationId xmlns:a16="http://schemas.microsoft.com/office/drawing/2014/main" id="{693ED5A8-4CF3-5557-A2AA-81CD3E90A4F5}"/>
              </a:ext>
            </a:extLst>
          </p:cNvPr>
          <p:cNvSpPr/>
          <p:nvPr/>
        </p:nvSpPr>
        <p:spPr>
          <a:xfrm>
            <a:off x="0" y="1219200"/>
            <a:ext cx="1973112" cy="8981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9762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par>
                                <p:cTn id="55" presetID="42" presetClass="entr" presetSubtype="0" fill="hold" grpId="0" nodeType="withEffect">
                                  <p:stCondLst>
                                    <p:cond delay="0"/>
                                  </p:stCondLst>
                                  <p:childTnLst>
                                    <p:set>
                                      <p:cBhvr>
                                        <p:cTn id="56" dur="1" fill="hold">
                                          <p:stCondLst>
                                            <p:cond delay="0"/>
                                          </p:stCondLst>
                                        </p:cTn>
                                        <p:tgtEl>
                                          <p:spTgt spid="3082"/>
                                        </p:tgtEl>
                                        <p:attrNameLst>
                                          <p:attrName>style.visibility</p:attrName>
                                        </p:attrNameLst>
                                      </p:cBhvr>
                                      <p:to>
                                        <p:strVal val="visible"/>
                                      </p:to>
                                    </p:set>
                                    <p:animEffect transition="in" filter="fade">
                                      <p:cBhvr>
                                        <p:cTn id="57" dur="1000"/>
                                        <p:tgtEl>
                                          <p:spTgt spid="3082"/>
                                        </p:tgtEl>
                                      </p:cBhvr>
                                    </p:animEffect>
                                    <p:anim calcmode="lin" valueType="num">
                                      <p:cBhvr>
                                        <p:cTn id="58" dur="1000" fill="hold"/>
                                        <p:tgtEl>
                                          <p:spTgt spid="3082"/>
                                        </p:tgtEl>
                                        <p:attrNameLst>
                                          <p:attrName>ppt_x</p:attrName>
                                        </p:attrNameLst>
                                      </p:cBhvr>
                                      <p:tavLst>
                                        <p:tav tm="0">
                                          <p:val>
                                            <p:strVal val="#ppt_x"/>
                                          </p:val>
                                        </p:tav>
                                        <p:tav tm="100000">
                                          <p:val>
                                            <p:strVal val="#ppt_x"/>
                                          </p:val>
                                        </p:tav>
                                      </p:tavLst>
                                    </p:anim>
                                    <p:anim calcmode="lin" valueType="num">
                                      <p:cBhvr>
                                        <p:cTn id="59" dur="1000" fill="hold"/>
                                        <p:tgtEl>
                                          <p:spTgt spid="308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1000"/>
                                        <p:tgtEl>
                                          <p:spTgt spid="9"/>
                                        </p:tgtEl>
                                      </p:cBhvr>
                                    </p:animEffect>
                                    <p:anim calcmode="lin" valueType="num">
                                      <p:cBhvr>
                                        <p:cTn id="63" dur="1000" fill="hold"/>
                                        <p:tgtEl>
                                          <p:spTgt spid="9"/>
                                        </p:tgtEl>
                                        <p:attrNameLst>
                                          <p:attrName>ppt_x</p:attrName>
                                        </p:attrNameLst>
                                      </p:cBhvr>
                                      <p:tavLst>
                                        <p:tav tm="0">
                                          <p:val>
                                            <p:strVal val="#ppt_x"/>
                                          </p:val>
                                        </p:tav>
                                        <p:tav tm="100000">
                                          <p:val>
                                            <p:strVal val="#ppt_x"/>
                                          </p:val>
                                        </p:tav>
                                      </p:tavLst>
                                    </p:anim>
                                    <p:anim calcmode="lin" valueType="num">
                                      <p:cBhvr>
                                        <p:cTn id="6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1000"/>
                                        <p:tgtEl>
                                          <p:spTgt spid="8"/>
                                        </p:tgtEl>
                                      </p:cBhvr>
                                    </p:animEffect>
                                    <p:anim calcmode="lin" valueType="num">
                                      <p:cBhvr>
                                        <p:cTn id="70" dur="1000" fill="hold"/>
                                        <p:tgtEl>
                                          <p:spTgt spid="8"/>
                                        </p:tgtEl>
                                        <p:attrNameLst>
                                          <p:attrName>ppt_x</p:attrName>
                                        </p:attrNameLst>
                                      </p:cBhvr>
                                      <p:tavLst>
                                        <p:tav tm="0">
                                          <p:val>
                                            <p:strVal val="#ppt_x"/>
                                          </p:val>
                                        </p:tav>
                                        <p:tav tm="100000">
                                          <p:val>
                                            <p:strVal val="#ppt_x"/>
                                          </p:val>
                                        </p:tav>
                                      </p:tavLst>
                                    </p:anim>
                                    <p:anim calcmode="lin" valueType="num">
                                      <p:cBhvr>
                                        <p:cTn id="7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xit" presetSubtype="0" fill="hold" grpId="0" nodeType="clickEffect">
                                  <p:stCondLst>
                                    <p:cond delay="0"/>
                                  </p:stCondLst>
                                  <p:childTnLst>
                                    <p:animEffect transition="out" filter="fade">
                                      <p:cBhvr>
                                        <p:cTn id="75" dur="1000"/>
                                        <p:tgtEl>
                                          <p:spTgt spid="11"/>
                                        </p:tgtEl>
                                      </p:cBhvr>
                                    </p:animEffect>
                                    <p:anim calcmode="lin" valueType="num">
                                      <p:cBhvr>
                                        <p:cTn id="76" dur="1000"/>
                                        <p:tgtEl>
                                          <p:spTgt spid="11"/>
                                        </p:tgtEl>
                                        <p:attrNameLst>
                                          <p:attrName>ppt_x</p:attrName>
                                        </p:attrNameLst>
                                      </p:cBhvr>
                                      <p:tavLst>
                                        <p:tav tm="0">
                                          <p:val>
                                            <p:strVal val="ppt_x"/>
                                          </p:val>
                                        </p:tav>
                                        <p:tav tm="100000">
                                          <p:val>
                                            <p:strVal val="ppt_x"/>
                                          </p:val>
                                        </p:tav>
                                      </p:tavLst>
                                    </p:anim>
                                    <p:anim calcmode="lin" valueType="num">
                                      <p:cBhvr>
                                        <p:cTn id="77" dur="1000"/>
                                        <p:tgtEl>
                                          <p:spTgt spid="11"/>
                                        </p:tgtEl>
                                        <p:attrNameLst>
                                          <p:attrName>ppt_y</p:attrName>
                                        </p:attrNameLst>
                                      </p:cBhvr>
                                      <p:tavLst>
                                        <p:tav tm="0">
                                          <p:val>
                                            <p:strVal val="ppt_y"/>
                                          </p:val>
                                        </p:tav>
                                        <p:tav tm="100000">
                                          <p:val>
                                            <p:strVal val="ppt_y+.1"/>
                                          </p:val>
                                        </p:tav>
                                      </p:tavLst>
                                    </p:anim>
                                    <p:set>
                                      <p:cBhvr>
                                        <p:cTn id="78" dur="1" fill="hold">
                                          <p:stCondLst>
                                            <p:cond delay="999"/>
                                          </p:stCondLst>
                                        </p:cTn>
                                        <p:tgtEl>
                                          <p:spTgt spid="1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1000"/>
                                        <p:tgtEl>
                                          <p:spTgt spid="20"/>
                                        </p:tgtEl>
                                      </p:cBhvr>
                                    </p:animEffect>
                                    <p:anim calcmode="lin" valueType="num">
                                      <p:cBhvr>
                                        <p:cTn id="84" dur="1000" fill="hold"/>
                                        <p:tgtEl>
                                          <p:spTgt spid="20"/>
                                        </p:tgtEl>
                                        <p:attrNameLst>
                                          <p:attrName>ppt_x</p:attrName>
                                        </p:attrNameLst>
                                      </p:cBhvr>
                                      <p:tavLst>
                                        <p:tav tm="0">
                                          <p:val>
                                            <p:strVal val="#ppt_x"/>
                                          </p:val>
                                        </p:tav>
                                        <p:tav tm="100000">
                                          <p:val>
                                            <p:strVal val="#ppt_x"/>
                                          </p:val>
                                        </p:tav>
                                      </p:tavLst>
                                    </p:anim>
                                    <p:anim calcmode="lin" valueType="num">
                                      <p:cBhvr>
                                        <p:cTn id="85" dur="1000" fill="hold"/>
                                        <p:tgtEl>
                                          <p:spTgt spid="20"/>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1000"/>
                                        <p:tgtEl>
                                          <p:spTgt spid="18"/>
                                        </p:tgtEl>
                                      </p:cBhvr>
                                    </p:animEffect>
                                    <p:anim calcmode="lin" valueType="num">
                                      <p:cBhvr>
                                        <p:cTn id="89" dur="1000" fill="hold"/>
                                        <p:tgtEl>
                                          <p:spTgt spid="18"/>
                                        </p:tgtEl>
                                        <p:attrNameLst>
                                          <p:attrName>ppt_x</p:attrName>
                                        </p:attrNameLst>
                                      </p:cBhvr>
                                      <p:tavLst>
                                        <p:tav tm="0">
                                          <p:val>
                                            <p:strVal val="#ppt_x"/>
                                          </p:val>
                                        </p:tav>
                                        <p:tav tm="100000">
                                          <p:val>
                                            <p:strVal val="#ppt_x"/>
                                          </p:val>
                                        </p:tav>
                                      </p:tavLst>
                                    </p:anim>
                                    <p:anim calcmode="lin" valueType="num">
                                      <p:cBhvr>
                                        <p:cTn id="9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1000"/>
                                        <p:tgtEl>
                                          <p:spTgt spid="21"/>
                                        </p:tgtEl>
                                      </p:cBhvr>
                                    </p:animEffect>
                                    <p:anim calcmode="lin" valueType="num">
                                      <p:cBhvr>
                                        <p:cTn id="96" dur="1000" fill="hold"/>
                                        <p:tgtEl>
                                          <p:spTgt spid="21"/>
                                        </p:tgtEl>
                                        <p:attrNameLst>
                                          <p:attrName>ppt_x</p:attrName>
                                        </p:attrNameLst>
                                      </p:cBhvr>
                                      <p:tavLst>
                                        <p:tav tm="0">
                                          <p:val>
                                            <p:strVal val="#ppt_x"/>
                                          </p:val>
                                        </p:tav>
                                        <p:tav tm="100000">
                                          <p:val>
                                            <p:strVal val="#ppt_x"/>
                                          </p:val>
                                        </p:tav>
                                      </p:tavLst>
                                    </p:anim>
                                    <p:anim calcmode="lin" valueType="num">
                                      <p:cBhvr>
                                        <p:cTn id="97" dur="1000" fill="hold"/>
                                        <p:tgtEl>
                                          <p:spTgt spid="21"/>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fade">
                                      <p:cBhvr>
                                        <p:cTn id="100" dur="1000"/>
                                        <p:tgtEl>
                                          <p:spTgt spid="19"/>
                                        </p:tgtEl>
                                      </p:cBhvr>
                                    </p:animEffect>
                                    <p:anim calcmode="lin" valueType="num">
                                      <p:cBhvr>
                                        <p:cTn id="101" dur="1000" fill="hold"/>
                                        <p:tgtEl>
                                          <p:spTgt spid="19"/>
                                        </p:tgtEl>
                                        <p:attrNameLst>
                                          <p:attrName>ppt_x</p:attrName>
                                        </p:attrNameLst>
                                      </p:cBhvr>
                                      <p:tavLst>
                                        <p:tav tm="0">
                                          <p:val>
                                            <p:strVal val="#ppt_x"/>
                                          </p:val>
                                        </p:tav>
                                        <p:tav tm="100000">
                                          <p:val>
                                            <p:strVal val="#ppt_x"/>
                                          </p:val>
                                        </p:tav>
                                      </p:tavLst>
                                    </p:anim>
                                    <p:anim calcmode="lin" valueType="num">
                                      <p:cBhvr>
                                        <p:cTn id="10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1000"/>
                                        <p:tgtEl>
                                          <p:spTgt spid="23"/>
                                        </p:tgtEl>
                                      </p:cBhvr>
                                    </p:animEffect>
                                    <p:anim calcmode="lin" valueType="num">
                                      <p:cBhvr>
                                        <p:cTn id="108" dur="1000" fill="hold"/>
                                        <p:tgtEl>
                                          <p:spTgt spid="23"/>
                                        </p:tgtEl>
                                        <p:attrNameLst>
                                          <p:attrName>ppt_x</p:attrName>
                                        </p:attrNameLst>
                                      </p:cBhvr>
                                      <p:tavLst>
                                        <p:tav tm="0">
                                          <p:val>
                                            <p:strVal val="#ppt_x"/>
                                          </p:val>
                                        </p:tav>
                                        <p:tav tm="100000">
                                          <p:val>
                                            <p:strVal val="#ppt_x"/>
                                          </p:val>
                                        </p:tav>
                                      </p:tavLst>
                                    </p:anim>
                                    <p:anim calcmode="lin" valueType="num">
                                      <p:cBhvr>
                                        <p:cTn id="109" dur="1000" fill="hold"/>
                                        <p:tgtEl>
                                          <p:spTgt spid="23"/>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fade">
                                      <p:cBhvr>
                                        <p:cTn id="112" dur="1000"/>
                                        <p:tgtEl>
                                          <p:spTgt spid="22"/>
                                        </p:tgtEl>
                                      </p:cBhvr>
                                    </p:animEffect>
                                    <p:anim calcmode="lin" valueType="num">
                                      <p:cBhvr>
                                        <p:cTn id="113" dur="1000" fill="hold"/>
                                        <p:tgtEl>
                                          <p:spTgt spid="22"/>
                                        </p:tgtEl>
                                        <p:attrNameLst>
                                          <p:attrName>ppt_x</p:attrName>
                                        </p:attrNameLst>
                                      </p:cBhvr>
                                      <p:tavLst>
                                        <p:tav tm="0">
                                          <p:val>
                                            <p:strVal val="#ppt_x"/>
                                          </p:val>
                                        </p:tav>
                                        <p:tav tm="100000">
                                          <p:val>
                                            <p:strVal val="#ppt_x"/>
                                          </p:val>
                                        </p:tav>
                                      </p:tavLst>
                                    </p:anim>
                                    <p:anim calcmode="lin" valueType="num">
                                      <p:cBhvr>
                                        <p:cTn id="1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082" grpId="0" animBg="1"/>
      <p:bldP spid="18" grpId="0" animBg="1"/>
      <p:bldP spid="19" grpId="0" animBg="1"/>
      <p:bldP spid="20" grpId="0" animBg="1"/>
      <p:bldP spid="21" grpId="0" animBg="1"/>
      <p:bldP spid="22" grpId="0" animBg="1"/>
      <p:bldP spid="23" grpId="0" animBg="1"/>
      <p:bldP spid="9" grpId="0" animBg="1"/>
      <p:bldP spid="15" grpId="0" animBg="1"/>
      <p:bldP spid="7" grpId="0" animBg="1"/>
      <p:bldP spid="10" grpId="0" animBg="1"/>
      <p:bldP spid="11" grpId="0" animBg="1"/>
      <p:bldP spid="13" grpId="0" animBg="1"/>
      <p:bldP spid="16" grpId="0" animBg="1"/>
      <p:bldP spid="16" grpId="1"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73104" y="728331"/>
            <a:ext cx="11166779" cy="622799"/>
          </a:xfrm>
          <a:prstGeom prst="rect">
            <a:avLst/>
          </a:prstGeom>
          <a:solidFill>
            <a:srgbClr val="F6FCA6"/>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ja-JP" altLang="en-US" sz="3447" b="1" spc="61" dirty="0">
                <a:ln w="11430"/>
                <a:latin typeface="AR P丸ゴシック体E" panose="020F0900000000000000" pitchFamily="50" charset="-128"/>
                <a:ea typeface="AR P丸ゴシック体E" panose="020F0900000000000000" pitchFamily="50" charset="-128"/>
              </a:rPr>
              <a:t>　</a:t>
            </a:r>
            <a:r>
              <a:rPr lang="en-US" altLang="ja-JP" sz="3447" b="1" spc="61" dirty="0">
                <a:ln w="11430"/>
                <a:latin typeface="AR P丸ゴシック体E" panose="020F0900000000000000" pitchFamily="50" charset="-128"/>
                <a:ea typeface="AR P丸ゴシック体E" panose="020F0900000000000000" pitchFamily="50" charset="-128"/>
              </a:rPr>
              <a:t>『</a:t>
            </a:r>
            <a:r>
              <a:rPr lang="ja-JP" altLang="en-US" sz="3447" b="1" spc="61" dirty="0">
                <a:ln w="11430"/>
                <a:latin typeface="AR P丸ゴシック体E" panose="020F0900000000000000" pitchFamily="50" charset="-128"/>
                <a:ea typeface="AR P丸ゴシック体E" panose="020F0900000000000000" pitchFamily="50" charset="-128"/>
              </a:rPr>
              <a:t>こどもの学びに火をつける</a:t>
            </a:r>
            <a:r>
              <a:rPr lang="en-US" altLang="ja-JP" sz="3447" b="1" spc="61" dirty="0">
                <a:ln w="11430"/>
                <a:latin typeface="AR P丸ゴシック体E" panose="020F0900000000000000" pitchFamily="50" charset="-128"/>
                <a:ea typeface="AR P丸ゴシック体E" panose="020F0900000000000000" pitchFamily="50" charset="-128"/>
              </a:rPr>
              <a:t>』</a:t>
            </a:r>
            <a:r>
              <a:rPr lang="ja-JP" altLang="en-US" sz="3447" b="1" spc="61">
                <a:ln w="11430"/>
                <a:latin typeface="AR P丸ゴシック体E" panose="020F0900000000000000" pitchFamily="50" charset="-128"/>
                <a:ea typeface="AR P丸ゴシック体E" panose="020F0900000000000000" pitchFamily="50" charset="-128"/>
              </a:rPr>
              <a:t>際の</a:t>
            </a:r>
            <a:r>
              <a:rPr lang="ja-JP" altLang="en-US" sz="3447" b="1" spc="61" dirty="0">
                <a:ln w="11430"/>
                <a:latin typeface="AR P丸ゴシック体E" panose="020F0900000000000000" pitchFamily="50" charset="-128"/>
                <a:ea typeface="AR P丸ゴシック体E" panose="020F0900000000000000" pitchFamily="50" charset="-128"/>
              </a:rPr>
              <a:t>３つのステップ</a:t>
            </a:r>
          </a:p>
        </p:txBody>
      </p:sp>
      <p:sp>
        <p:nvSpPr>
          <p:cNvPr id="73731" name="正方形/長方形 2"/>
          <p:cNvSpPr>
            <a:spLocks noChangeArrowheads="1"/>
          </p:cNvSpPr>
          <p:nvPr/>
        </p:nvSpPr>
        <p:spPr bwMode="auto">
          <a:xfrm>
            <a:off x="87740" y="1758012"/>
            <a:ext cx="3520621" cy="471026"/>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2461" dirty="0">
                <a:latin typeface="HG明朝B" panose="02020809000000000000" pitchFamily="17" charset="-128"/>
                <a:ea typeface="HG明朝B" panose="02020809000000000000" pitchFamily="17" charset="-128"/>
              </a:rPr>
              <a:t>＜</a:t>
            </a:r>
            <a:r>
              <a:rPr lang="ja-JP" altLang="en-US" sz="2461" b="1" dirty="0">
                <a:latin typeface="ＤＦ平成ゴシック体W5" panose="02010609000101010101" pitchFamily="1" charset="-128"/>
                <a:ea typeface="ＤＦ平成ゴシック体W5" panose="02010609000101010101" pitchFamily="1" charset="-128"/>
              </a:rPr>
              <a:t>問題に気づかせる</a:t>
            </a:r>
            <a:r>
              <a:rPr lang="ja-JP" altLang="en-US" sz="2461" dirty="0">
                <a:latin typeface="HG明朝B" panose="02020809000000000000" pitchFamily="17" charset="-128"/>
                <a:ea typeface="HG明朝B" panose="02020809000000000000" pitchFamily="17" charset="-128"/>
              </a:rPr>
              <a:t>＞</a:t>
            </a:r>
            <a:endParaRPr lang="en-US" altLang="ja-JP" sz="2461" dirty="0">
              <a:latin typeface="HG明朝B" panose="02020809000000000000" pitchFamily="17" charset="-128"/>
              <a:ea typeface="HG明朝B" panose="02020809000000000000" pitchFamily="17" charset="-128"/>
            </a:endParaRPr>
          </a:p>
        </p:txBody>
      </p:sp>
      <p:sp>
        <p:nvSpPr>
          <p:cNvPr id="73732" name="テキスト ボックス 1"/>
          <p:cNvSpPr txBox="1">
            <a:spLocks noChangeArrowheads="1"/>
          </p:cNvSpPr>
          <p:nvPr/>
        </p:nvSpPr>
        <p:spPr bwMode="auto">
          <a:xfrm>
            <a:off x="110394" y="2666662"/>
            <a:ext cx="3520621" cy="4547912"/>
          </a:xfrm>
          <a:prstGeom prst="rect">
            <a:avLst/>
          </a:prstGeom>
          <a:solidFill>
            <a:schemeClr val="bg1"/>
          </a:solidFill>
          <a:ln>
            <a:solidFill>
              <a:schemeClr val="tx1"/>
            </a:solidFill>
          </a:ln>
        </p:spPr>
        <p:txBody>
          <a:bodyPr wrap="square">
            <a:spAutoFit/>
          </a:bodyPr>
          <a:lstStyle>
            <a:lvl1pPr>
              <a:defRPr kumimoji="1" sz="1900">
                <a:solidFill>
                  <a:schemeClr val="tx1"/>
                </a:solidFill>
                <a:latin typeface="Arial" panose="020B0604020202020204" pitchFamily="34" charset="0"/>
                <a:ea typeface="ＭＳ Ｐゴシック" panose="020B0600070205080204" pitchFamily="50" charset="-128"/>
              </a:defRPr>
            </a:lvl1pPr>
            <a:lvl2pPr marL="742950" indent="-285750">
              <a:defRPr kumimoji="1" sz="1900">
                <a:solidFill>
                  <a:schemeClr val="tx1"/>
                </a:solidFill>
                <a:latin typeface="Arial" panose="020B0604020202020204" pitchFamily="34" charset="0"/>
                <a:ea typeface="ＭＳ Ｐゴシック" panose="020B0600070205080204" pitchFamily="50" charset="-128"/>
              </a:defRPr>
            </a:lvl2pPr>
            <a:lvl3pPr marL="1143000" indent="-228600">
              <a:defRPr kumimoji="1" sz="1900">
                <a:solidFill>
                  <a:schemeClr val="tx1"/>
                </a:solidFill>
                <a:latin typeface="Arial" panose="020B0604020202020204" pitchFamily="34" charset="0"/>
                <a:ea typeface="ＭＳ Ｐゴシック" panose="020B0600070205080204" pitchFamily="50" charset="-128"/>
              </a:defRPr>
            </a:lvl3pPr>
            <a:lvl4pPr marL="1600200" indent="-228600">
              <a:defRPr kumimoji="1" sz="1900">
                <a:solidFill>
                  <a:schemeClr val="tx1"/>
                </a:solidFill>
                <a:latin typeface="Arial" panose="020B0604020202020204" pitchFamily="34" charset="0"/>
                <a:ea typeface="ＭＳ Ｐゴシック" panose="020B0600070205080204" pitchFamily="50" charset="-128"/>
              </a:defRPr>
            </a:lvl4pPr>
            <a:lvl5pPr marL="2057400" indent="-22860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pPr>
            <a:r>
              <a:rPr lang="en-US" altLang="ja-JP" sz="2461" dirty="0">
                <a:latin typeface="HG明朝B" panose="02020809000000000000" pitchFamily="17" charset="-128"/>
                <a:ea typeface="HG明朝B" panose="02020809000000000000" pitchFamily="17" charset="-128"/>
              </a:rPr>
              <a:t>1)</a:t>
            </a:r>
            <a:r>
              <a:rPr lang="ja-JP" altLang="en-US" sz="2461" dirty="0">
                <a:latin typeface="HG明朝B" panose="02020809000000000000" pitchFamily="17" charset="-128"/>
                <a:ea typeface="HG明朝B" panose="02020809000000000000" pitchFamily="17" charset="-128"/>
              </a:rPr>
              <a:t>体験活動や提示資料　</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をもとに</a:t>
            </a:r>
            <a:r>
              <a:rPr lang="ja-JP" altLang="en-US" sz="2461" dirty="0">
                <a:latin typeface="HGSｺﾞｼｯｸE" panose="020B0900000000000000" pitchFamily="50" charset="-128"/>
                <a:ea typeface="HGSｺﾞｼｯｸE" panose="020B0900000000000000" pitchFamily="50" charset="-128"/>
              </a:rPr>
              <a:t>基本的な</a:t>
            </a:r>
            <a:endParaRPr lang="en-US" altLang="ja-JP" sz="2461" dirty="0">
              <a:latin typeface="HGSｺﾞｼｯｸE" panose="020B0900000000000000" pitchFamily="50" charset="-128"/>
              <a:ea typeface="HGSｺﾞｼｯｸE" panose="020B0900000000000000" pitchFamily="50"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a:t>
            </a:r>
            <a:r>
              <a:rPr lang="ja-JP" altLang="en-US" sz="2461" dirty="0">
                <a:latin typeface="HGSｺﾞｼｯｸE" panose="020B0900000000000000" pitchFamily="50" charset="-128"/>
                <a:ea typeface="HGSｺﾞｼｯｸE" panose="020B0900000000000000" pitchFamily="50" charset="-128"/>
              </a:rPr>
              <a:t>事実と出会う</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en-US" altLang="ja-JP" sz="2461" dirty="0">
                <a:latin typeface="HG明朝B" panose="02020809000000000000" pitchFamily="17" charset="-128"/>
                <a:ea typeface="HG明朝B" panose="02020809000000000000" pitchFamily="17" charset="-128"/>
              </a:rPr>
              <a:t>2)</a:t>
            </a:r>
            <a:r>
              <a:rPr lang="ja-JP" altLang="en-US" sz="2461" dirty="0">
                <a:latin typeface="HG明朝B" panose="02020809000000000000" pitchFamily="17" charset="-128"/>
                <a:ea typeface="HG明朝B" panose="02020809000000000000" pitchFamily="17" charset="-128"/>
              </a:rPr>
              <a:t>体験したり資料を見　</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たりしたことから、</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多様な気づきや感想　</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などをもち、それを</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a:t>
            </a:r>
            <a:r>
              <a:rPr lang="ja-JP" altLang="en-US" sz="2461" dirty="0">
                <a:latin typeface="HGPｺﾞｼｯｸE" panose="020B0900000000000000" pitchFamily="50" charset="-128"/>
                <a:ea typeface="HGPｺﾞｼｯｸE" panose="020B0900000000000000" pitchFamily="50" charset="-128"/>
              </a:rPr>
              <a:t>共有する・</a:t>
            </a:r>
            <a:endParaRPr lang="en-US" altLang="ja-JP" sz="2461" dirty="0">
              <a:latin typeface="HGPｺﾞｼｯｸE" panose="020B0900000000000000" pitchFamily="50" charset="-128"/>
              <a:ea typeface="HGPｺﾞｼｯｸE" panose="020B0900000000000000" pitchFamily="50" charset="-128"/>
            </a:endParaRPr>
          </a:p>
        </p:txBody>
      </p:sp>
      <p:sp>
        <p:nvSpPr>
          <p:cNvPr id="5" name="正方形/長方形 4"/>
          <p:cNvSpPr>
            <a:spLocks noChangeArrowheads="1"/>
          </p:cNvSpPr>
          <p:nvPr/>
        </p:nvSpPr>
        <p:spPr bwMode="auto">
          <a:xfrm>
            <a:off x="3810916" y="1758012"/>
            <a:ext cx="3880339" cy="471026"/>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2461" dirty="0">
                <a:latin typeface="HG明朝B" panose="02020809000000000000" pitchFamily="17" charset="-128"/>
                <a:ea typeface="HG明朝B" panose="02020809000000000000" pitchFamily="17" charset="-128"/>
              </a:rPr>
              <a:t>＜　</a:t>
            </a:r>
            <a:r>
              <a:rPr lang="ja-JP" altLang="en-US" sz="2461" b="1" dirty="0">
                <a:latin typeface="ＤＦ平成ゴシック体W5" panose="02010609000101010101" pitchFamily="1" charset="-128"/>
                <a:ea typeface="ＤＦ平成ゴシック体W5" panose="02010609000101010101" pitchFamily="1" charset="-128"/>
              </a:rPr>
              <a:t>火をつける　</a:t>
            </a:r>
            <a:r>
              <a:rPr lang="ja-JP" altLang="en-US" sz="2461" dirty="0">
                <a:latin typeface="HG明朝B" panose="02020809000000000000" pitchFamily="17" charset="-128"/>
                <a:ea typeface="HG明朝B" panose="02020809000000000000" pitchFamily="17" charset="-128"/>
              </a:rPr>
              <a:t>＞</a:t>
            </a:r>
            <a:endParaRPr lang="en-US" altLang="ja-JP" sz="2461" dirty="0">
              <a:latin typeface="HG明朝B" panose="02020809000000000000" pitchFamily="17" charset="-128"/>
              <a:ea typeface="HG明朝B" panose="02020809000000000000" pitchFamily="17" charset="-128"/>
            </a:endParaRPr>
          </a:p>
        </p:txBody>
      </p:sp>
      <p:sp>
        <p:nvSpPr>
          <p:cNvPr id="6" name="正方形/長方形 5"/>
          <p:cNvSpPr>
            <a:spLocks noChangeArrowheads="1"/>
          </p:cNvSpPr>
          <p:nvPr/>
        </p:nvSpPr>
        <p:spPr bwMode="auto">
          <a:xfrm>
            <a:off x="3810916" y="2666662"/>
            <a:ext cx="3880339" cy="4547912"/>
          </a:xfrm>
          <a:prstGeom prst="rect">
            <a:avLst/>
          </a:prstGeom>
          <a:solidFill>
            <a:schemeClr val="bg1"/>
          </a:solidFill>
          <a:ln>
            <a:solidFill>
              <a:schemeClr val="tx1"/>
            </a:solidFill>
          </a:ln>
        </p:spPr>
        <p:txBody>
          <a:bodyPr>
            <a:spAutoFit/>
          </a:bodyPr>
          <a:lstStyle/>
          <a:p>
            <a:pPr eaLnBrk="1" hangingPunct="1">
              <a:lnSpc>
                <a:spcPct val="150000"/>
              </a:lnSpc>
            </a:pPr>
            <a:r>
              <a:rPr lang="en-US" altLang="ja-JP" sz="2461" dirty="0">
                <a:latin typeface="HG明朝B" panose="02020809000000000000" pitchFamily="17" charset="-128"/>
                <a:ea typeface="HG明朝B" panose="02020809000000000000" pitchFamily="17" charset="-128"/>
              </a:rPr>
              <a:t>3)</a:t>
            </a:r>
            <a:r>
              <a:rPr lang="ja-JP" altLang="en-US" sz="2461" dirty="0">
                <a:latin typeface="HG明朝B" panose="02020809000000000000" pitchFamily="17" charset="-128"/>
                <a:ea typeface="HG明朝B" panose="02020809000000000000" pitchFamily="17" charset="-128"/>
              </a:rPr>
              <a:t>教師が提示したり、子</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どもが調べたりして出</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合った</a:t>
            </a:r>
            <a:r>
              <a:rPr lang="ja-JP" altLang="en-US" sz="2461" dirty="0">
                <a:latin typeface="HGSｺﾞｼｯｸE" panose="020B0900000000000000" pitchFamily="50" charset="-128"/>
                <a:ea typeface="HGSｺﾞｼｯｸE" panose="020B0900000000000000" pitchFamily="50" charset="-128"/>
              </a:rPr>
              <a:t>矛盾する事実</a:t>
            </a:r>
            <a:r>
              <a:rPr lang="ja-JP" altLang="en-US" sz="2461" dirty="0">
                <a:latin typeface="HG明朝B" panose="02020809000000000000" pitchFamily="17" charset="-128"/>
                <a:ea typeface="HG明朝B" panose="02020809000000000000" pitchFamily="17" charset="-128"/>
              </a:rPr>
              <a:t>や</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a:t>
            </a:r>
            <a:r>
              <a:rPr lang="ja-JP" altLang="en-US" sz="2461" dirty="0">
                <a:latin typeface="HGSｺﾞｼｯｸE" panose="020B0900000000000000" pitchFamily="50" charset="-128"/>
                <a:ea typeface="HGSｺﾞｼｯｸE" panose="020B0900000000000000" pitchFamily="50" charset="-128"/>
              </a:rPr>
              <a:t>意表をつく話</a:t>
            </a:r>
            <a:r>
              <a:rPr lang="ja-JP" altLang="en-US" sz="2461" dirty="0">
                <a:latin typeface="HG明朝B" panose="02020809000000000000" pitchFamily="17" charset="-128"/>
                <a:ea typeface="HG明朝B" panose="02020809000000000000" pitchFamily="17" charset="-128"/>
              </a:rPr>
              <a:t>や資料等</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から</a:t>
            </a:r>
            <a:r>
              <a:rPr lang="ja-JP" altLang="en-US" sz="2461" dirty="0">
                <a:latin typeface="AR P丸ゴシック体E" panose="020F0900000000000000" pitchFamily="50" charset="-128"/>
                <a:ea typeface="AR P丸ゴシック体E" panose="020F0900000000000000" pitchFamily="50" charset="-128"/>
              </a:rPr>
              <a:t>疑問を感じ</a:t>
            </a:r>
            <a:r>
              <a:rPr lang="ja-JP" altLang="en-US" sz="2461" dirty="0">
                <a:latin typeface="HG明朝B" panose="02020809000000000000" pitchFamily="17" charset="-128"/>
                <a:ea typeface="HG明朝B" panose="02020809000000000000" pitchFamily="17" charset="-128"/>
              </a:rPr>
              <a:t>、書き　</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出す　</a:t>
            </a:r>
            <a:endParaRPr lang="en-US" altLang="ja-JP" sz="2461" dirty="0">
              <a:latin typeface="HG明朝B" panose="02020809000000000000" pitchFamily="17" charset="-128"/>
              <a:ea typeface="HG明朝B" panose="02020809000000000000" pitchFamily="17" charset="-128"/>
            </a:endParaRPr>
          </a:p>
          <a:p>
            <a:pPr>
              <a:lnSpc>
                <a:spcPct val="150000"/>
              </a:lnSpc>
            </a:pPr>
            <a:r>
              <a:rPr lang="ja-JP" altLang="en-US" sz="2461" dirty="0">
                <a:latin typeface="HGPｺﾞｼｯｸE" panose="020B0900000000000000" pitchFamily="50" charset="-128"/>
                <a:ea typeface="HGPｺﾞｼｯｸE" panose="020B0900000000000000" pitchFamily="50" charset="-128"/>
              </a:rPr>
              <a:t>　自分ごとに感じさせる</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endParaRPr lang="en-US" altLang="ja-JP" sz="2461" dirty="0">
              <a:latin typeface="HG明朝B" panose="02020809000000000000" pitchFamily="17" charset="-128"/>
              <a:ea typeface="HG明朝B" panose="02020809000000000000" pitchFamily="17" charset="-128"/>
            </a:endParaRPr>
          </a:p>
        </p:txBody>
      </p:sp>
      <p:sp>
        <p:nvSpPr>
          <p:cNvPr id="7" name="正方形/長方形 6"/>
          <p:cNvSpPr>
            <a:spLocks noChangeArrowheads="1"/>
          </p:cNvSpPr>
          <p:nvPr/>
        </p:nvSpPr>
        <p:spPr bwMode="auto">
          <a:xfrm>
            <a:off x="8018755" y="1732613"/>
            <a:ext cx="4014984" cy="471026"/>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2461" dirty="0">
                <a:latin typeface="HG明朝B" panose="02020809000000000000" pitchFamily="17" charset="-128"/>
                <a:ea typeface="HG明朝B" panose="02020809000000000000" pitchFamily="17" charset="-128"/>
              </a:rPr>
              <a:t>＜</a:t>
            </a:r>
            <a:r>
              <a:rPr lang="ja-JP" altLang="en-US" sz="2461" b="1" dirty="0">
                <a:latin typeface="ＤＦ平成ゴシック体W5" panose="02010609000101010101" pitchFamily="1" charset="-128"/>
                <a:ea typeface="ＤＦ平成ゴシック体W5" panose="02010609000101010101" pitchFamily="1" charset="-128"/>
              </a:rPr>
              <a:t>テーマを決める</a:t>
            </a:r>
            <a:r>
              <a:rPr lang="ja-JP" altLang="en-US" sz="2461" dirty="0">
                <a:latin typeface="HG明朝B" panose="02020809000000000000" pitchFamily="17" charset="-128"/>
                <a:ea typeface="HG明朝B" panose="02020809000000000000" pitchFamily="17" charset="-128"/>
              </a:rPr>
              <a:t>＞</a:t>
            </a:r>
            <a:endParaRPr lang="en-US" altLang="ja-JP" sz="2461" dirty="0">
              <a:latin typeface="HG明朝B" panose="02020809000000000000" pitchFamily="17" charset="-128"/>
              <a:ea typeface="HG明朝B" panose="02020809000000000000" pitchFamily="17" charset="-128"/>
            </a:endParaRPr>
          </a:p>
        </p:txBody>
      </p:sp>
      <p:sp>
        <p:nvSpPr>
          <p:cNvPr id="8" name="正方形/長方形 7"/>
          <p:cNvSpPr>
            <a:spLocks noChangeArrowheads="1"/>
          </p:cNvSpPr>
          <p:nvPr/>
        </p:nvSpPr>
        <p:spPr bwMode="auto">
          <a:xfrm>
            <a:off x="8018755" y="2667957"/>
            <a:ext cx="4014984" cy="4547912"/>
          </a:xfrm>
          <a:prstGeom prst="rect">
            <a:avLst/>
          </a:prstGeom>
          <a:solidFill>
            <a:schemeClr val="bg1"/>
          </a:solidFill>
          <a:ln>
            <a:solidFill>
              <a:schemeClr val="tx1"/>
            </a:solidFill>
          </a:ln>
        </p:spPr>
        <p:txBody>
          <a:bodyPr wrap="square">
            <a:spAutoFit/>
          </a:bodyPr>
          <a:lstStyle/>
          <a:p>
            <a:pPr eaLnBrk="1" hangingPunct="1">
              <a:lnSpc>
                <a:spcPct val="150000"/>
              </a:lnSpc>
            </a:pPr>
            <a:r>
              <a:rPr lang="en-US" altLang="ja-JP" sz="2461" dirty="0">
                <a:latin typeface="HG明朝B" panose="02020809000000000000" pitchFamily="17" charset="-128"/>
                <a:ea typeface="HG明朝B" panose="02020809000000000000" pitchFamily="17" charset="-128"/>
              </a:rPr>
              <a:t>4)</a:t>
            </a:r>
            <a:r>
              <a:rPr lang="ja-JP" altLang="en-US" sz="2461" dirty="0">
                <a:latin typeface="HG明朝B" panose="02020809000000000000" pitchFamily="17" charset="-128"/>
                <a:ea typeface="HG明朝B" panose="02020809000000000000" pitchFamily="17" charset="-128"/>
              </a:rPr>
              <a:t>グループや学級全体で</a:t>
            </a:r>
            <a:r>
              <a:rPr lang="ja-JP" altLang="en-US" sz="2461" dirty="0">
                <a:latin typeface="AR P丸ゴシック体E" panose="020F0900000000000000" pitchFamily="50" charset="-128"/>
                <a:ea typeface="AR P丸ゴシック体E" panose="020F0900000000000000" pitchFamily="50" charset="-128"/>
              </a:rPr>
              <a:t>疑　</a:t>
            </a:r>
            <a:endParaRPr lang="en-US" altLang="ja-JP" sz="2461" dirty="0">
              <a:latin typeface="AR P丸ゴシック体E" panose="020F0900000000000000" pitchFamily="50" charset="-128"/>
              <a:ea typeface="AR P丸ゴシック体E" panose="020F0900000000000000" pitchFamily="50" charset="-128"/>
            </a:endParaRPr>
          </a:p>
          <a:p>
            <a:pPr eaLnBrk="1" hangingPunct="1">
              <a:lnSpc>
                <a:spcPct val="150000"/>
              </a:lnSpc>
            </a:pPr>
            <a:r>
              <a:rPr lang="ja-JP" altLang="en-US" sz="2461" dirty="0">
                <a:latin typeface="AR P丸ゴシック体E" panose="020F0900000000000000" pitchFamily="50" charset="-128"/>
                <a:ea typeface="AR P丸ゴシック体E" panose="020F0900000000000000" pitchFamily="50" charset="-128"/>
              </a:rPr>
              <a:t>　問を出し合い</a:t>
            </a:r>
            <a:r>
              <a:rPr lang="ja-JP" altLang="en-US" sz="2461" dirty="0">
                <a:latin typeface="HG明朝B" panose="02020809000000000000" pitchFamily="17" charset="-128"/>
                <a:ea typeface="HG明朝B" panose="02020809000000000000" pitchFamily="17" charset="-128"/>
              </a:rPr>
              <a:t>、</a:t>
            </a:r>
            <a:r>
              <a:rPr lang="ja-JP" altLang="en-US" sz="2461" dirty="0">
                <a:latin typeface="HGSｺﾞｼｯｸE" panose="020B0900000000000000" pitchFamily="50" charset="-128"/>
                <a:ea typeface="HGSｺﾞｼｯｸE" panose="020B0900000000000000" pitchFamily="50" charset="-128"/>
              </a:rPr>
              <a:t>分類・整</a:t>
            </a:r>
            <a:endParaRPr lang="en-US" altLang="ja-JP" sz="2461" dirty="0">
              <a:latin typeface="HGSｺﾞｼｯｸE" panose="020B0900000000000000" pitchFamily="50" charset="-128"/>
              <a:ea typeface="HGSｺﾞｼｯｸE" panose="020B0900000000000000" pitchFamily="50" charset="-128"/>
            </a:endParaRPr>
          </a:p>
          <a:p>
            <a:pPr eaLnBrk="1" hangingPunct="1">
              <a:lnSpc>
                <a:spcPct val="150000"/>
              </a:lnSpc>
            </a:pPr>
            <a:r>
              <a:rPr lang="ja-JP" altLang="en-US" sz="2461" dirty="0">
                <a:latin typeface="HGSｺﾞｼｯｸE" panose="020B0900000000000000" pitchFamily="50" charset="-128"/>
                <a:ea typeface="HGSｺﾞｼｯｸE" panose="020B0900000000000000" pitchFamily="50" charset="-128"/>
              </a:rPr>
              <a:t>　</a:t>
            </a:r>
            <a:r>
              <a:rPr lang="ja-JP" altLang="en-US" sz="2461" dirty="0" err="1">
                <a:latin typeface="HGSｺﾞｼｯｸE" panose="020B0900000000000000" pitchFamily="50" charset="-128"/>
                <a:ea typeface="HGSｺﾞｼｯｸE" panose="020B0900000000000000" pitchFamily="50" charset="-128"/>
              </a:rPr>
              <a:t>理して</a:t>
            </a:r>
            <a:r>
              <a:rPr lang="ja-JP" altLang="en-US" sz="2461" dirty="0">
                <a:latin typeface="HG明朝B" panose="02020809000000000000" pitchFamily="17" charset="-128"/>
                <a:ea typeface="HG明朝B" panose="02020809000000000000" pitchFamily="17" charset="-128"/>
              </a:rPr>
              <a:t>まとめ、</a:t>
            </a:r>
            <a:r>
              <a:rPr lang="ja-JP" altLang="en-US" sz="2461" b="1" dirty="0">
                <a:latin typeface="HGSｺﾞｼｯｸE" panose="020B0900000000000000" pitchFamily="50" charset="-128"/>
                <a:ea typeface="HGSｺﾞｼｯｸE" panose="020B0900000000000000" pitchFamily="50" charset="-128"/>
              </a:rPr>
              <a:t>学習問題</a:t>
            </a:r>
            <a:endParaRPr lang="en-US" altLang="ja-JP" sz="2461" b="1" dirty="0">
              <a:latin typeface="HGSｺﾞｼｯｸE" panose="020B0900000000000000" pitchFamily="50" charset="-128"/>
              <a:ea typeface="HGSｺﾞｼｯｸE" panose="020B0900000000000000" pitchFamily="50" charset="-128"/>
            </a:endParaRPr>
          </a:p>
          <a:p>
            <a:pPr eaLnBrk="1" hangingPunct="1">
              <a:lnSpc>
                <a:spcPct val="150000"/>
              </a:lnSpc>
            </a:pPr>
            <a:r>
              <a:rPr lang="ja-JP" altLang="en-US" sz="2461" b="1" dirty="0">
                <a:latin typeface="HGSｺﾞｼｯｸE" panose="020B0900000000000000" pitchFamily="50" charset="-128"/>
                <a:ea typeface="HGSｺﾞｼｯｸE" panose="020B0900000000000000" pitchFamily="50" charset="-128"/>
              </a:rPr>
              <a:t>　をつくる</a:t>
            </a:r>
            <a:endParaRPr lang="en-US" altLang="ja-JP" sz="2461" b="1" dirty="0">
              <a:latin typeface="HGSｺﾞｼｯｸE" panose="020B0900000000000000" pitchFamily="50" charset="-128"/>
              <a:ea typeface="HGSｺﾞｼｯｸE" panose="020B0900000000000000" pitchFamily="50" charset="-128"/>
            </a:endParaRPr>
          </a:p>
          <a:p>
            <a:pPr eaLnBrk="1" hangingPunct="1">
              <a:lnSpc>
                <a:spcPct val="150000"/>
              </a:lnSpc>
            </a:pP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en-US" altLang="ja-JP" sz="2461" dirty="0">
                <a:latin typeface="HG明朝B" panose="02020809000000000000" pitchFamily="17" charset="-128"/>
                <a:ea typeface="HG明朝B" panose="02020809000000000000" pitchFamily="17" charset="-128"/>
              </a:rPr>
              <a:t>5)</a:t>
            </a:r>
            <a:r>
              <a:rPr lang="ja-JP" altLang="en-US" sz="2461" dirty="0">
                <a:latin typeface="HG明朝B" panose="02020809000000000000" pitchFamily="17" charset="-128"/>
                <a:ea typeface="HG明朝B" panose="02020809000000000000" pitchFamily="17" charset="-128"/>
              </a:rPr>
              <a:t>問題について、自分なり</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の</a:t>
            </a:r>
            <a:r>
              <a:rPr lang="ja-JP" altLang="en-US" sz="2461" dirty="0">
                <a:latin typeface="HGSｺﾞｼｯｸE" panose="020B0900000000000000" pitchFamily="50" charset="-128"/>
                <a:ea typeface="HGSｺﾞｼｯｸE" panose="020B0900000000000000" pitchFamily="50" charset="-128"/>
              </a:rPr>
              <a:t>予想</a:t>
            </a:r>
            <a:r>
              <a:rPr lang="ja-JP" altLang="en-US" sz="2461" dirty="0">
                <a:latin typeface="HG明朝B" panose="02020809000000000000" pitchFamily="17" charset="-128"/>
                <a:ea typeface="HG明朝B" panose="02020809000000000000" pitchFamily="17" charset="-128"/>
              </a:rPr>
              <a:t>をする</a:t>
            </a:r>
            <a:endParaRPr lang="en-US" altLang="ja-JP" sz="2461" dirty="0">
              <a:latin typeface="HG明朝B" panose="02020809000000000000" pitchFamily="17" charset="-128"/>
              <a:ea typeface="HG明朝B" panose="02020809000000000000" pitchFamily="17" charset="-128"/>
            </a:endParaRPr>
          </a:p>
        </p:txBody>
      </p:sp>
      <p:sp>
        <p:nvSpPr>
          <p:cNvPr id="3" name="テキスト ボックス 2">
            <a:extLst>
              <a:ext uri="{FF2B5EF4-FFF2-40B4-BE49-F238E27FC236}">
                <a16:creationId xmlns:a16="http://schemas.microsoft.com/office/drawing/2014/main" id="{A5AB77DE-8FF1-4D2E-BD07-82B070E8C7FD}"/>
              </a:ext>
            </a:extLst>
          </p:cNvPr>
          <p:cNvSpPr txBox="1"/>
          <p:nvPr/>
        </p:nvSpPr>
        <p:spPr>
          <a:xfrm>
            <a:off x="192222" y="7850114"/>
            <a:ext cx="3307580" cy="913199"/>
          </a:xfrm>
          <a:prstGeom prst="rect">
            <a:avLst/>
          </a:prstGeom>
          <a:solidFill>
            <a:srgbClr val="FFD5D1"/>
          </a:solidFill>
          <a:ln w="28575">
            <a:solidFill>
              <a:schemeClr val="accent1">
                <a:lumMod val="50000"/>
              </a:schemeClr>
            </a:solidFill>
          </a:ln>
        </p:spPr>
        <p:txBody>
          <a:bodyPr wrap="square" rtlCol="0">
            <a:spAutoFit/>
          </a:bodyPr>
          <a:lstStyle/>
          <a:p>
            <a:r>
              <a:rPr lang="ja-JP" altLang="en-US" sz="2667" b="1" dirty="0"/>
              <a:t>親しみ・憧れ・共感</a:t>
            </a:r>
            <a:endParaRPr lang="en-US" altLang="ja-JP" sz="2667" b="1" dirty="0"/>
          </a:p>
          <a:p>
            <a:r>
              <a:rPr lang="ja-JP" altLang="en-US" sz="2667" b="1" dirty="0"/>
              <a:t>不安・危機感</a:t>
            </a:r>
          </a:p>
        </p:txBody>
      </p:sp>
      <p:cxnSp>
        <p:nvCxnSpPr>
          <p:cNvPr id="10" name="直線コネクタ 9">
            <a:extLst>
              <a:ext uri="{FF2B5EF4-FFF2-40B4-BE49-F238E27FC236}">
                <a16:creationId xmlns:a16="http://schemas.microsoft.com/office/drawing/2014/main" id="{4E08A142-D80C-4726-8315-7EA6EC05B21E}"/>
              </a:ext>
            </a:extLst>
          </p:cNvPr>
          <p:cNvCxnSpPr/>
          <p:nvPr/>
        </p:nvCxnSpPr>
        <p:spPr>
          <a:xfrm>
            <a:off x="5224143" y="4372742"/>
            <a:ext cx="175810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9A08AFE-8213-4BC2-9739-0B5D30416B19}"/>
              </a:ext>
            </a:extLst>
          </p:cNvPr>
          <p:cNvCxnSpPr>
            <a:cxnSpLocks/>
          </p:cNvCxnSpPr>
          <p:nvPr/>
        </p:nvCxnSpPr>
        <p:spPr>
          <a:xfrm>
            <a:off x="4198385" y="4904492"/>
            <a:ext cx="198624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86D99194-D426-4D0D-8FFC-B796225056A9}"/>
              </a:ext>
            </a:extLst>
          </p:cNvPr>
          <p:cNvCxnSpPr/>
          <p:nvPr/>
        </p:nvCxnSpPr>
        <p:spPr>
          <a:xfrm>
            <a:off x="4766622" y="5524870"/>
            <a:ext cx="175810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7A2B589E-702E-4DDC-85E4-FB6CCC14E662}"/>
              </a:ext>
            </a:extLst>
          </p:cNvPr>
          <p:cNvCxnSpPr>
            <a:cxnSpLocks/>
          </p:cNvCxnSpPr>
          <p:nvPr/>
        </p:nvCxnSpPr>
        <p:spPr>
          <a:xfrm>
            <a:off x="10615887" y="4372742"/>
            <a:ext cx="1408535" cy="1312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5555967-C08A-43A8-B445-F82C7DD9617A}"/>
              </a:ext>
            </a:extLst>
          </p:cNvPr>
          <p:cNvCxnSpPr>
            <a:cxnSpLocks/>
          </p:cNvCxnSpPr>
          <p:nvPr/>
        </p:nvCxnSpPr>
        <p:spPr>
          <a:xfrm>
            <a:off x="8491602" y="4983166"/>
            <a:ext cx="1408535" cy="1312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FE2D0853-06E8-4A3B-AE71-FE23D61F687E}"/>
              </a:ext>
            </a:extLst>
          </p:cNvPr>
          <p:cNvSpPr txBox="1"/>
          <p:nvPr/>
        </p:nvSpPr>
        <p:spPr>
          <a:xfrm>
            <a:off x="4167224" y="7850114"/>
            <a:ext cx="3685396" cy="502766"/>
          </a:xfrm>
          <a:prstGeom prst="rect">
            <a:avLst/>
          </a:prstGeom>
          <a:solidFill>
            <a:srgbClr val="FFD5D1"/>
          </a:solidFill>
          <a:ln w="28575">
            <a:solidFill>
              <a:schemeClr val="accent1">
                <a:lumMod val="50000"/>
              </a:schemeClr>
            </a:solidFill>
          </a:ln>
        </p:spPr>
        <p:txBody>
          <a:bodyPr wrap="square" rtlCol="0">
            <a:spAutoFit/>
          </a:bodyPr>
          <a:lstStyle/>
          <a:p>
            <a:r>
              <a:rPr lang="ja-JP" altLang="en-US" sz="2667" b="1" dirty="0"/>
              <a:t>それらをひっくり返す</a:t>
            </a:r>
          </a:p>
        </p:txBody>
      </p:sp>
      <p:sp>
        <p:nvSpPr>
          <p:cNvPr id="23" name="テキスト ボックス 22">
            <a:extLst>
              <a:ext uri="{FF2B5EF4-FFF2-40B4-BE49-F238E27FC236}">
                <a16:creationId xmlns:a16="http://schemas.microsoft.com/office/drawing/2014/main" id="{3EA7C751-F9A3-4DC9-BF70-500679FDB1A4}"/>
              </a:ext>
            </a:extLst>
          </p:cNvPr>
          <p:cNvSpPr txBox="1"/>
          <p:nvPr/>
        </p:nvSpPr>
        <p:spPr>
          <a:xfrm>
            <a:off x="8549421" y="7842728"/>
            <a:ext cx="3450357" cy="502766"/>
          </a:xfrm>
          <a:prstGeom prst="rect">
            <a:avLst/>
          </a:prstGeom>
          <a:solidFill>
            <a:srgbClr val="FFD5D1"/>
          </a:solidFill>
          <a:ln w="28575">
            <a:solidFill>
              <a:schemeClr val="accent1">
                <a:lumMod val="50000"/>
              </a:schemeClr>
            </a:solidFill>
          </a:ln>
        </p:spPr>
        <p:txBody>
          <a:bodyPr wrap="square" rtlCol="0">
            <a:spAutoFit/>
          </a:bodyPr>
          <a:lstStyle/>
          <a:p>
            <a:pPr algn="ctr"/>
            <a:r>
              <a:rPr lang="ja-JP" altLang="en-US" sz="2667" b="1" dirty="0"/>
              <a:t>疑問から学習問題へ</a:t>
            </a:r>
          </a:p>
        </p:txBody>
      </p:sp>
      <p:cxnSp>
        <p:nvCxnSpPr>
          <p:cNvPr id="4" name="直線コネクタ 3">
            <a:extLst>
              <a:ext uri="{FF2B5EF4-FFF2-40B4-BE49-F238E27FC236}">
                <a16:creationId xmlns:a16="http://schemas.microsoft.com/office/drawing/2014/main" id="{BA78F605-3E5F-A6EF-24DF-D58695C056DA}"/>
              </a:ext>
            </a:extLst>
          </p:cNvPr>
          <p:cNvCxnSpPr>
            <a:cxnSpLocks/>
          </p:cNvCxnSpPr>
          <p:nvPr/>
        </p:nvCxnSpPr>
        <p:spPr>
          <a:xfrm>
            <a:off x="1754456" y="3811448"/>
            <a:ext cx="126920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E5F93DF-0DDB-B9BE-9738-9053FE959909}"/>
              </a:ext>
            </a:extLst>
          </p:cNvPr>
          <p:cNvCxnSpPr>
            <a:cxnSpLocks/>
          </p:cNvCxnSpPr>
          <p:nvPr/>
        </p:nvCxnSpPr>
        <p:spPr>
          <a:xfrm>
            <a:off x="485254" y="4385870"/>
            <a:ext cx="196234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637D331B-79E9-6E58-B707-B196D9FFCFED}"/>
              </a:ext>
            </a:extLst>
          </p:cNvPr>
          <p:cNvCxnSpPr>
            <a:cxnSpLocks/>
          </p:cNvCxnSpPr>
          <p:nvPr/>
        </p:nvCxnSpPr>
        <p:spPr>
          <a:xfrm>
            <a:off x="485253" y="6115704"/>
            <a:ext cx="264492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378DF0C0-D254-C652-3A2C-912025718CE3}"/>
              </a:ext>
            </a:extLst>
          </p:cNvPr>
          <p:cNvCxnSpPr>
            <a:cxnSpLocks/>
          </p:cNvCxnSpPr>
          <p:nvPr/>
        </p:nvCxnSpPr>
        <p:spPr>
          <a:xfrm>
            <a:off x="506317" y="7182243"/>
            <a:ext cx="126920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EFC49B11-2CE8-DC78-3B73-C81DA7003336}"/>
              </a:ext>
            </a:extLst>
          </p:cNvPr>
          <p:cNvCxnSpPr>
            <a:cxnSpLocks/>
          </p:cNvCxnSpPr>
          <p:nvPr/>
        </p:nvCxnSpPr>
        <p:spPr>
          <a:xfrm>
            <a:off x="4250733" y="6691768"/>
            <a:ext cx="126920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矢印: 右 11">
            <a:extLst>
              <a:ext uri="{FF2B5EF4-FFF2-40B4-BE49-F238E27FC236}">
                <a16:creationId xmlns:a16="http://schemas.microsoft.com/office/drawing/2014/main" id="{935E3009-B6EA-E58F-BDF2-FD20014EED4E}"/>
              </a:ext>
            </a:extLst>
          </p:cNvPr>
          <p:cNvSpPr/>
          <p:nvPr/>
        </p:nvSpPr>
        <p:spPr>
          <a:xfrm>
            <a:off x="3604475" y="7965452"/>
            <a:ext cx="500833" cy="288032"/>
          </a:xfrm>
          <a:prstGeom prst="rightArrow">
            <a:avLst/>
          </a:prstGeom>
          <a:solidFill>
            <a:srgbClr val="F4AC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 name="矢印: 右 13">
            <a:extLst>
              <a:ext uri="{FF2B5EF4-FFF2-40B4-BE49-F238E27FC236}">
                <a16:creationId xmlns:a16="http://schemas.microsoft.com/office/drawing/2014/main" id="{B8F440F9-9042-C3A9-AFA2-196C73DBEE12}"/>
              </a:ext>
            </a:extLst>
          </p:cNvPr>
          <p:cNvSpPr/>
          <p:nvPr/>
        </p:nvSpPr>
        <p:spPr>
          <a:xfrm>
            <a:off x="7943916" y="7965452"/>
            <a:ext cx="500833" cy="288032"/>
          </a:xfrm>
          <a:prstGeom prst="rightArrow">
            <a:avLst/>
          </a:prstGeom>
          <a:solidFill>
            <a:srgbClr val="F4AC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5" name="テキスト ボックス 24">
            <a:extLst>
              <a:ext uri="{FF2B5EF4-FFF2-40B4-BE49-F238E27FC236}">
                <a16:creationId xmlns:a16="http://schemas.microsoft.com/office/drawing/2014/main" id="{6BBDFFF4-034E-6BA7-EB43-5516D4EA9871}"/>
              </a:ext>
            </a:extLst>
          </p:cNvPr>
          <p:cNvSpPr txBox="1"/>
          <p:nvPr/>
        </p:nvSpPr>
        <p:spPr>
          <a:xfrm rot="21143940">
            <a:off x="5664551" y="5522394"/>
            <a:ext cx="1718974" cy="584775"/>
          </a:xfrm>
          <a:prstGeom prst="rect">
            <a:avLst/>
          </a:prstGeom>
          <a:solidFill>
            <a:srgbClr val="FFFF00"/>
          </a:solidFill>
        </p:spPr>
        <p:txBody>
          <a:bodyPr wrap="square" rtlCol="0">
            <a:spAutoFit/>
          </a:bodyPr>
          <a:lstStyle/>
          <a:p>
            <a:r>
              <a:rPr kumimoji="1" lang="ja-JP" altLang="en-US" sz="3200" dirty="0">
                <a:solidFill>
                  <a:srgbClr val="C00000"/>
                </a:solidFill>
                <a:latin typeface="HGP創英角ﾎﾟｯﾌﾟ体" panose="040B0A00000000000000" pitchFamily="50" charset="-128"/>
                <a:ea typeface="HGP創英角ﾎﾟｯﾌﾟ体" panose="040B0A00000000000000" pitchFamily="50" charset="-128"/>
              </a:rPr>
              <a:t>エ～ッ！</a:t>
            </a:r>
          </a:p>
        </p:txBody>
      </p:sp>
    </p:spTree>
    <p:extLst>
      <p:ext uri="{BB962C8B-B14F-4D97-AF65-F5344CB8AC3E}">
        <p14:creationId xmlns:p14="http://schemas.microsoft.com/office/powerpoint/2010/main" val="587222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42" presetClass="entr" presetSubtype="0"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1000" fill="hold"/>
                                        <p:tgtEl>
                                          <p:spTgt spid="18"/>
                                        </p:tgtEl>
                                        <p:attrNameLst>
                                          <p:attrName>ppt_y</p:attrName>
                                        </p:attrNameLst>
                                      </p:cBhvr>
                                      <p:tavLst>
                                        <p:tav tm="0">
                                          <p:val>
                                            <p:strVal val="#ppt_y+.1"/>
                                          </p:val>
                                        </p:tav>
                                        <p:tav tm="100000">
                                          <p:val>
                                            <p:strVal val="#ppt_y"/>
                                          </p:val>
                                        </p:tav>
                                      </p:tavLst>
                                    </p:anim>
                                  </p:childTnLst>
                                </p:cTn>
                              </p:par>
                            </p:childTnLst>
                          </p:cTn>
                        </p:par>
                        <p:par>
                          <p:cTn id="57" fill="hold">
                            <p:stCondLst>
                              <p:cond delay="2000"/>
                            </p:stCondLst>
                            <p:childTnLst>
                              <p:par>
                                <p:cTn id="58" presetID="42"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childTnLst>
                          </p:cTn>
                        </p:par>
                        <p:par>
                          <p:cTn id="63" fill="hold">
                            <p:stCondLst>
                              <p:cond delay="3000"/>
                            </p:stCondLst>
                            <p:childTnLst>
                              <p:par>
                                <p:cTn id="64" presetID="42" presetClass="entr" presetSubtype="0"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1000"/>
                                        <p:tgtEl>
                                          <p:spTgt spid="9"/>
                                        </p:tgtEl>
                                      </p:cBhvr>
                                    </p:animEffect>
                                    <p:anim calcmode="lin" valueType="num">
                                      <p:cBhvr>
                                        <p:cTn id="67" dur="1000" fill="hold"/>
                                        <p:tgtEl>
                                          <p:spTgt spid="9"/>
                                        </p:tgtEl>
                                        <p:attrNameLst>
                                          <p:attrName>ppt_x</p:attrName>
                                        </p:attrNameLst>
                                      </p:cBhvr>
                                      <p:tavLst>
                                        <p:tav tm="0">
                                          <p:val>
                                            <p:strVal val="#ppt_x"/>
                                          </p:val>
                                        </p:tav>
                                        <p:tav tm="100000">
                                          <p:val>
                                            <p:strVal val="#ppt_x"/>
                                          </p:val>
                                        </p:tav>
                                      </p:tavLst>
                                    </p:anim>
                                    <p:anim calcmode="lin" valueType="num">
                                      <p:cBhvr>
                                        <p:cTn id="6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500" fill="hold"/>
                                        <p:tgtEl>
                                          <p:spTgt spid="12"/>
                                        </p:tgtEl>
                                        <p:attrNameLst>
                                          <p:attrName>ppt_x</p:attrName>
                                        </p:attrNameLst>
                                      </p:cBhvr>
                                      <p:tavLst>
                                        <p:tav tm="0">
                                          <p:val>
                                            <p:strVal val="0-#ppt_w/2"/>
                                          </p:val>
                                        </p:tav>
                                        <p:tav tm="100000">
                                          <p:val>
                                            <p:strVal val="#ppt_x"/>
                                          </p:val>
                                        </p:tav>
                                      </p:tavLst>
                                    </p:anim>
                                    <p:anim calcmode="lin" valueType="num">
                                      <p:cBhvr additive="base">
                                        <p:cTn id="74" dur="500" fill="hold"/>
                                        <p:tgtEl>
                                          <p:spTgt spid="12"/>
                                        </p:tgtEl>
                                        <p:attrNameLst>
                                          <p:attrName>ppt_y</p:attrName>
                                        </p:attrNameLst>
                                      </p:cBhvr>
                                      <p:tavLst>
                                        <p:tav tm="0">
                                          <p:val>
                                            <p:strVal val="#ppt_y"/>
                                          </p:val>
                                        </p:tav>
                                        <p:tav tm="100000">
                                          <p:val>
                                            <p:strVal val="#ppt_y"/>
                                          </p:val>
                                        </p:tav>
                                      </p:tavLst>
                                    </p:anim>
                                  </p:childTnLst>
                                </p:cTn>
                              </p:par>
                            </p:childTnLst>
                          </p:cTn>
                        </p:par>
                        <p:par>
                          <p:cTn id="75" fill="hold">
                            <p:stCondLst>
                              <p:cond delay="500"/>
                            </p:stCondLst>
                            <p:childTnLst>
                              <p:par>
                                <p:cTn id="76" presetID="42" presetClass="entr" presetSubtype="0"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1000"/>
                                        <p:tgtEl>
                                          <p:spTgt spid="22"/>
                                        </p:tgtEl>
                                      </p:cBhvr>
                                    </p:animEffect>
                                    <p:anim calcmode="lin" valueType="num">
                                      <p:cBhvr>
                                        <p:cTn id="79" dur="1000" fill="hold"/>
                                        <p:tgtEl>
                                          <p:spTgt spid="22"/>
                                        </p:tgtEl>
                                        <p:attrNameLst>
                                          <p:attrName>ppt_x</p:attrName>
                                        </p:attrNameLst>
                                      </p:cBhvr>
                                      <p:tavLst>
                                        <p:tav tm="0">
                                          <p:val>
                                            <p:strVal val="#ppt_x"/>
                                          </p:val>
                                        </p:tav>
                                        <p:tav tm="100000">
                                          <p:val>
                                            <p:strVal val="#ppt_x"/>
                                          </p:val>
                                        </p:tav>
                                      </p:tavLst>
                                    </p:anim>
                                    <p:anim calcmode="lin" valueType="num">
                                      <p:cBhvr>
                                        <p:cTn id="8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1000"/>
                                        <p:tgtEl>
                                          <p:spTgt spid="25"/>
                                        </p:tgtEl>
                                      </p:cBhvr>
                                    </p:animEffect>
                                    <p:anim calcmode="lin" valueType="num">
                                      <p:cBhvr>
                                        <p:cTn id="86" dur="1000" fill="hold"/>
                                        <p:tgtEl>
                                          <p:spTgt spid="25"/>
                                        </p:tgtEl>
                                        <p:attrNameLst>
                                          <p:attrName>ppt_x</p:attrName>
                                        </p:attrNameLst>
                                      </p:cBhvr>
                                      <p:tavLst>
                                        <p:tav tm="0">
                                          <p:val>
                                            <p:strVal val="#ppt_x"/>
                                          </p:val>
                                        </p:tav>
                                        <p:tav tm="100000">
                                          <p:val>
                                            <p:strVal val="#ppt_x"/>
                                          </p:val>
                                        </p:tav>
                                      </p:tavLst>
                                    </p:anim>
                                    <p:anim calcmode="lin" valueType="num">
                                      <p:cBhvr>
                                        <p:cTn id="8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7"/>
                                        </p:tgtEl>
                                        <p:attrNameLst>
                                          <p:attrName>style.visibility</p:attrName>
                                        </p:attrNameLst>
                                      </p:cBhvr>
                                      <p:to>
                                        <p:strVal val="visible"/>
                                      </p:to>
                                    </p:set>
                                    <p:anim calcmode="lin" valueType="num">
                                      <p:cBhvr additive="base">
                                        <p:cTn id="92" dur="500" fill="hold"/>
                                        <p:tgtEl>
                                          <p:spTgt spid="7"/>
                                        </p:tgtEl>
                                        <p:attrNameLst>
                                          <p:attrName>ppt_x</p:attrName>
                                        </p:attrNameLst>
                                      </p:cBhvr>
                                      <p:tavLst>
                                        <p:tav tm="0">
                                          <p:val>
                                            <p:strVal val="#ppt_x"/>
                                          </p:val>
                                        </p:tav>
                                        <p:tav tm="100000">
                                          <p:val>
                                            <p:strVal val="#ppt_x"/>
                                          </p:val>
                                        </p:tav>
                                      </p:tavLst>
                                    </p:anim>
                                    <p:anim calcmode="lin" valueType="num">
                                      <p:cBhvr additive="base">
                                        <p:cTn id="93" dur="500" fill="hold"/>
                                        <p:tgtEl>
                                          <p:spTgt spid="7"/>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8"/>
                                        </p:tgtEl>
                                        <p:attrNameLst>
                                          <p:attrName>style.visibility</p:attrName>
                                        </p:attrNameLst>
                                      </p:cBhvr>
                                      <p:to>
                                        <p:strVal val="visible"/>
                                      </p:to>
                                    </p:set>
                                    <p:anim calcmode="lin" valueType="num">
                                      <p:cBhvr additive="base">
                                        <p:cTn id="96" dur="500" fill="hold"/>
                                        <p:tgtEl>
                                          <p:spTgt spid="8"/>
                                        </p:tgtEl>
                                        <p:attrNameLst>
                                          <p:attrName>ppt_x</p:attrName>
                                        </p:attrNameLst>
                                      </p:cBhvr>
                                      <p:tavLst>
                                        <p:tav tm="0">
                                          <p:val>
                                            <p:strVal val="#ppt_x"/>
                                          </p:val>
                                        </p:tav>
                                        <p:tav tm="100000">
                                          <p:val>
                                            <p:strVal val="#ppt_x"/>
                                          </p:val>
                                        </p:tav>
                                      </p:tavLst>
                                    </p:anim>
                                    <p:anim calcmode="lin" valueType="num">
                                      <p:cBhvr additive="base">
                                        <p:cTn id="9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fade">
                                      <p:cBhvr>
                                        <p:cTn id="102" dur="1000"/>
                                        <p:tgtEl>
                                          <p:spTgt spid="20"/>
                                        </p:tgtEl>
                                      </p:cBhvr>
                                    </p:animEffect>
                                    <p:anim calcmode="lin" valueType="num">
                                      <p:cBhvr>
                                        <p:cTn id="103" dur="1000" fill="hold"/>
                                        <p:tgtEl>
                                          <p:spTgt spid="20"/>
                                        </p:tgtEl>
                                        <p:attrNameLst>
                                          <p:attrName>ppt_x</p:attrName>
                                        </p:attrNameLst>
                                      </p:cBhvr>
                                      <p:tavLst>
                                        <p:tav tm="0">
                                          <p:val>
                                            <p:strVal val="#ppt_x"/>
                                          </p:val>
                                        </p:tav>
                                        <p:tav tm="100000">
                                          <p:val>
                                            <p:strVal val="#ppt_x"/>
                                          </p:val>
                                        </p:tav>
                                      </p:tavLst>
                                    </p:anim>
                                    <p:anim calcmode="lin" valueType="num">
                                      <p:cBhvr>
                                        <p:cTn id="104" dur="1000" fill="hold"/>
                                        <p:tgtEl>
                                          <p:spTgt spid="20"/>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fade">
                                      <p:cBhvr>
                                        <p:cTn id="107" dur="1000"/>
                                        <p:tgtEl>
                                          <p:spTgt spid="21"/>
                                        </p:tgtEl>
                                      </p:cBhvr>
                                    </p:animEffect>
                                    <p:anim calcmode="lin" valueType="num">
                                      <p:cBhvr>
                                        <p:cTn id="108" dur="1000" fill="hold"/>
                                        <p:tgtEl>
                                          <p:spTgt spid="21"/>
                                        </p:tgtEl>
                                        <p:attrNameLst>
                                          <p:attrName>ppt_x</p:attrName>
                                        </p:attrNameLst>
                                      </p:cBhvr>
                                      <p:tavLst>
                                        <p:tav tm="0">
                                          <p:val>
                                            <p:strVal val="#ppt_x"/>
                                          </p:val>
                                        </p:tav>
                                        <p:tav tm="100000">
                                          <p:val>
                                            <p:strVal val="#ppt_x"/>
                                          </p:val>
                                        </p:tav>
                                      </p:tavLst>
                                    </p:anim>
                                    <p:anim calcmode="lin" valueType="num">
                                      <p:cBhvr>
                                        <p:cTn id="10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8" fill="hold" grpId="0" nodeType="clickEffect">
                                  <p:stCondLst>
                                    <p:cond delay="0"/>
                                  </p:stCondLst>
                                  <p:childTnLst>
                                    <p:set>
                                      <p:cBhvr>
                                        <p:cTn id="113" dur="1" fill="hold">
                                          <p:stCondLst>
                                            <p:cond delay="0"/>
                                          </p:stCondLst>
                                        </p:cTn>
                                        <p:tgtEl>
                                          <p:spTgt spid="14"/>
                                        </p:tgtEl>
                                        <p:attrNameLst>
                                          <p:attrName>style.visibility</p:attrName>
                                        </p:attrNameLst>
                                      </p:cBhvr>
                                      <p:to>
                                        <p:strVal val="visible"/>
                                      </p:to>
                                    </p:set>
                                    <p:anim calcmode="lin" valueType="num">
                                      <p:cBhvr additive="base">
                                        <p:cTn id="114" dur="500" fill="hold"/>
                                        <p:tgtEl>
                                          <p:spTgt spid="14"/>
                                        </p:tgtEl>
                                        <p:attrNameLst>
                                          <p:attrName>ppt_x</p:attrName>
                                        </p:attrNameLst>
                                      </p:cBhvr>
                                      <p:tavLst>
                                        <p:tav tm="0">
                                          <p:val>
                                            <p:strVal val="0-#ppt_w/2"/>
                                          </p:val>
                                        </p:tav>
                                        <p:tav tm="100000">
                                          <p:val>
                                            <p:strVal val="#ppt_x"/>
                                          </p:val>
                                        </p:tav>
                                      </p:tavLst>
                                    </p:anim>
                                    <p:anim calcmode="lin" valueType="num">
                                      <p:cBhvr additive="base">
                                        <p:cTn id="115" dur="500" fill="hold"/>
                                        <p:tgtEl>
                                          <p:spTgt spid="14"/>
                                        </p:tgtEl>
                                        <p:attrNameLst>
                                          <p:attrName>ppt_y</p:attrName>
                                        </p:attrNameLst>
                                      </p:cBhvr>
                                      <p:tavLst>
                                        <p:tav tm="0">
                                          <p:val>
                                            <p:strVal val="#ppt_y"/>
                                          </p:val>
                                        </p:tav>
                                        <p:tav tm="100000">
                                          <p:val>
                                            <p:strVal val="#ppt_y"/>
                                          </p:val>
                                        </p:tav>
                                      </p:tavLst>
                                    </p:anim>
                                  </p:childTnLst>
                                </p:cTn>
                              </p:par>
                            </p:childTnLst>
                          </p:cTn>
                        </p:par>
                        <p:par>
                          <p:cTn id="116" fill="hold">
                            <p:stCondLst>
                              <p:cond delay="500"/>
                            </p:stCondLst>
                            <p:childTnLst>
                              <p:par>
                                <p:cTn id="117" presetID="42" presetClass="entr" presetSubtype="0" fill="hold" grpId="0" nodeType="afterEffect">
                                  <p:stCondLst>
                                    <p:cond delay="0"/>
                                  </p:stCondLst>
                                  <p:childTnLst>
                                    <p:set>
                                      <p:cBhvr>
                                        <p:cTn id="118" dur="1" fill="hold">
                                          <p:stCondLst>
                                            <p:cond delay="0"/>
                                          </p:stCondLst>
                                        </p:cTn>
                                        <p:tgtEl>
                                          <p:spTgt spid="23"/>
                                        </p:tgtEl>
                                        <p:attrNameLst>
                                          <p:attrName>style.visibility</p:attrName>
                                        </p:attrNameLst>
                                      </p:cBhvr>
                                      <p:to>
                                        <p:strVal val="visible"/>
                                      </p:to>
                                    </p:set>
                                    <p:animEffect transition="in" filter="fade">
                                      <p:cBhvr>
                                        <p:cTn id="119" dur="1000"/>
                                        <p:tgtEl>
                                          <p:spTgt spid="23"/>
                                        </p:tgtEl>
                                      </p:cBhvr>
                                    </p:animEffect>
                                    <p:anim calcmode="lin" valueType="num">
                                      <p:cBhvr>
                                        <p:cTn id="120" dur="1000" fill="hold"/>
                                        <p:tgtEl>
                                          <p:spTgt spid="23"/>
                                        </p:tgtEl>
                                        <p:attrNameLst>
                                          <p:attrName>ppt_x</p:attrName>
                                        </p:attrNameLst>
                                      </p:cBhvr>
                                      <p:tavLst>
                                        <p:tav tm="0">
                                          <p:val>
                                            <p:strVal val="#ppt_x"/>
                                          </p:val>
                                        </p:tav>
                                        <p:tav tm="100000">
                                          <p:val>
                                            <p:strVal val="#ppt_x"/>
                                          </p:val>
                                        </p:tav>
                                      </p:tavLst>
                                    </p:anim>
                                    <p:anim calcmode="lin" valueType="num">
                                      <p:cBhvr>
                                        <p:cTn id="1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3" grpId="0" animBg="1"/>
      <p:bldP spid="22" grpId="0" animBg="1"/>
      <p:bldP spid="23" grpId="0" animBg="1"/>
      <p:bldP spid="12" grpId="0" animBg="1"/>
      <p:bldP spid="14" grpId="0" animBg="1"/>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E6906F8-858A-F756-98CC-CDA23101EF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98" y="483399"/>
            <a:ext cx="11561233" cy="8177205"/>
          </a:xfrm>
          <a:prstGeom prst="rect">
            <a:avLst/>
          </a:prstGeom>
          <a:noFill/>
          <a:ln>
            <a:noFill/>
          </a:ln>
        </p:spPr>
      </p:pic>
      <p:sp>
        <p:nvSpPr>
          <p:cNvPr id="3" name="テキスト ボックス 2">
            <a:extLst>
              <a:ext uri="{FF2B5EF4-FFF2-40B4-BE49-F238E27FC236}">
                <a16:creationId xmlns:a16="http://schemas.microsoft.com/office/drawing/2014/main" id="{8AFF8F22-B974-CAFA-E975-0B905B45C997}"/>
              </a:ext>
            </a:extLst>
          </p:cNvPr>
          <p:cNvSpPr txBox="1"/>
          <p:nvPr/>
        </p:nvSpPr>
        <p:spPr>
          <a:xfrm>
            <a:off x="3661144" y="1646721"/>
            <a:ext cx="2377574" cy="2389950"/>
          </a:xfrm>
          <a:prstGeom prst="rect">
            <a:avLst/>
          </a:prstGeom>
          <a:noFill/>
        </p:spPr>
        <p:txBody>
          <a:bodyPr wrap="none" rtlCol="0">
            <a:spAutoFit/>
          </a:bodyPr>
          <a:lstStyle/>
          <a:p>
            <a:r>
              <a:rPr kumimoji="1" lang="ja-JP" altLang="en-US" sz="2133" b="1" dirty="0"/>
              <a:t>・くらしと水</a:t>
            </a:r>
            <a:endParaRPr kumimoji="1" lang="en-US" altLang="ja-JP" sz="2133" b="1" dirty="0"/>
          </a:p>
          <a:p>
            <a:r>
              <a:rPr kumimoji="1" lang="ja-JP" altLang="en-US" sz="2133" b="1" dirty="0"/>
              <a:t>・浄水場のしくみ</a:t>
            </a:r>
            <a:endParaRPr kumimoji="1" lang="en-US" altLang="ja-JP" sz="2133" b="1" dirty="0"/>
          </a:p>
          <a:p>
            <a:r>
              <a:rPr kumimoji="1" lang="ja-JP" altLang="en-US" sz="2133" b="1" dirty="0"/>
              <a:t>　見学</a:t>
            </a:r>
            <a:endParaRPr kumimoji="1" lang="en-US" altLang="ja-JP" sz="2133" b="1" dirty="0"/>
          </a:p>
          <a:p>
            <a:r>
              <a:rPr kumimoji="1" lang="ja-JP" altLang="en-US" sz="2133" b="1" dirty="0"/>
              <a:t>・行政の広域的な</a:t>
            </a:r>
            <a:endParaRPr kumimoji="1" lang="en-US" altLang="ja-JP" sz="2133" b="1" dirty="0"/>
          </a:p>
          <a:p>
            <a:r>
              <a:rPr kumimoji="1" lang="ja-JP" altLang="en-US" sz="2133" b="1" dirty="0"/>
              <a:t>　協力</a:t>
            </a:r>
            <a:endParaRPr kumimoji="1" lang="en-US" altLang="ja-JP" sz="2133" b="1" dirty="0"/>
          </a:p>
          <a:p>
            <a:r>
              <a:rPr kumimoji="1" lang="ja-JP" altLang="en-US" sz="2133" b="1" dirty="0"/>
              <a:t>・家庭での協力</a:t>
            </a:r>
            <a:endParaRPr kumimoji="1" lang="en-US" altLang="ja-JP" sz="2133" b="1" dirty="0"/>
          </a:p>
          <a:p>
            <a:r>
              <a:rPr kumimoji="1" lang="ja-JP" altLang="en-US" sz="2133" b="1" dirty="0"/>
              <a:t>・水道キャラバン</a:t>
            </a:r>
          </a:p>
        </p:txBody>
      </p:sp>
      <p:sp>
        <p:nvSpPr>
          <p:cNvPr id="4" name="テキスト ボックス 3">
            <a:extLst>
              <a:ext uri="{FF2B5EF4-FFF2-40B4-BE49-F238E27FC236}">
                <a16:creationId xmlns:a16="http://schemas.microsoft.com/office/drawing/2014/main" id="{B4B0CEAE-4880-59F1-2C8D-B7D46BD789E7}"/>
              </a:ext>
            </a:extLst>
          </p:cNvPr>
          <p:cNvSpPr txBox="1"/>
          <p:nvPr/>
        </p:nvSpPr>
        <p:spPr>
          <a:xfrm>
            <a:off x="6096000" y="1685368"/>
            <a:ext cx="2651688" cy="2389950"/>
          </a:xfrm>
          <a:prstGeom prst="rect">
            <a:avLst/>
          </a:prstGeom>
          <a:noFill/>
        </p:spPr>
        <p:txBody>
          <a:bodyPr wrap="none" rtlCol="0">
            <a:spAutoFit/>
          </a:bodyPr>
          <a:lstStyle/>
          <a:p>
            <a:r>
              <a:rPr kumimoji="1" lang="ja-JP" altLang="en-US" sz="2133" b="1" dirty="0"/>
              <a:t>・水の旅にまとめ、</a:t>
            </a:r>
            <a:endParaRPr kumimoji="1" lang="en-US" altLang="ja-JP" sz="2133" b="1" dirty="0"/>
          </a:p>
          <a:p>
            <a:r>
              <a:rPr kumimoji="1" lang="ja-JP" altLang="en-US" sz="2133" b="1" dirty="0"/>
              <a:t>　物語をつくる</a:t>
            </a:r>
            <a:endParaRPr kumimoji="1" lang="en-US" altLang="ja-JP" sz="2133" b="1" dirty="0"/>
          </a:p>
          <a:p>
            <a:r>
              <a:rPr kumimoji="1" lang="ja-JP" altLang="en-US" sz="2133" b="1" dirty="0"/>
              <a:t>・浄水場のしくみを</a:t>
            </a:r>
            <a:endParaRPr kumimoji="1" lang="en-US" altLang="ja-JP" sz="2133" b="1" dirty="0"/>
          </a:p>
          <a:p>
            <a:r>
              <a:rPr kumimoji="1" lang="ja-JP" altLang="en-US" sz="2133" b="1" dirty="0"/>
              <a:t>　水滴マンに解説さ</a:t>
            </a:r>
            <a:endParaRPr kumimoji="1" lang="en-US" altLang="ja-JP" sz="2133" b="1" dirty="0"/>
          </a:p>
          <a:p>
            <a:r>
              <a:rPr kumimoji="1" lang="ja-JP" altLang="en-US" sz="2133" b="1" dirty="0"/>
              <a:t>　せる</a:t>
            </a:r>
            <a:endParaRPr kumimoji="1" lang="en-US" altLang="ja-JP" sz="2133" b="1" dirty="0"/>
          </a:p>
          <a:p>
            <a:r>
              <a:rPr kumimoji="1" lang="ja-JP" altLang="en-US" sz="2133" b="1" dirty="0"/>
              <a:t>・水道新聞で家庭に</a:t>
            </a:r>
            <a:endParaRPr kumimoji="1" lang="en-US" altLang="ja-JP" sz="2133" b="1" dirty="0"/>
          </a:p>
          <a:p>
            <a:r>
              <a:rPr kumimoji="1" lang="ja-JP" altLang="en-US" sz="2133" b="1" dirty="0"/>
              <a:t>　しらせる</a:t>
            </a:r>
          </a:p>
        </p:txBody>
      </p:sp>
      <p:sp>
        <p:nvSpPr>
          <p:cNvPr id="5" name="テキスト ボックス 4">
            <a:extLst>
              <a:ext uri="{FF2B5EF4-FFF2-40B4-BE49-F238E27FC236}">
                <a16:creationId xmlns:a16="http://schemas.microsoft.com/office/drawing/2014/main" id="{DA8D7DF4-F28F-71E6-EE13-4A6007716EA5}"/>
              </a:ext>
            </a:extLst>
          </p:cNvPr>
          <p:cNvSpPr txBox="1"/>
          <p:nvPr/>
        </p:nvSpPr>
        <p:spPr>
          <a:xfrm>
            <a:off x="9074884" y="1810871"/>
            <a:ext cx="2377574" cy="2061718"/>
          </a:xfrm>
          <a:prstGeom prst="rect">
            <a:avLst/>
          </a:prstGeom>
          <a:noFill/>
        </p:spPr>
        <p:txBody>
          <a:bodyPr wrap="none" rtlCol="0">
            <a:spAutoFit/>
          </a:bodyPr>
          <a:lstStyle/>
          <a:p>
            <a:r>
              <a:rPr kumimoji="1" lang="ja-JP" altLang="en-US" sz="2133" b="1" dirty="0"/>
              <a:t>・互いの作品への</a:t>
            </a:r>
            <a:endParaRPr kumimoji="1" lang="en-US" altLang="ja-JP" sz="2133" b="1" dirty="0"/>
          </a:p>
          <a:p>
            <a:r>
              <a:rPr kumimoji="1" lang="ja-JP" altLang="en-US" sz="2133" b="1" dirty="0"/>
              <a:t>　コメントを書い</a:t>
            </a:r>
            <a:endParaRPr kumimoji="1" lang="en-US" altLang="ja-JP" sz="2133" b="1" dirty="0"/>
          </a:p>
          <a:p>
            <a:r>
              <a:rPr kumimoji="1" lang="ja-JP" altLang="en-US" sz="2133" b="1" dirty="0"/>
              <a:t>　て渡し合う</a:t>
            </a:r>
            <a:endParaRPr kumimoji="1" lang="en-US" altLang="ja-JP" sz="2133" b="1" dirty="0"/>
          </a:p>
          <a:p>
            <a:r>
              <a:rPr kumimoji="1" lang="ja-JP" altLang="en-US" sz="2133" b="1" dirty="0"/>
              <a:t>・水を大切にする</a:t>
            </a:r>
            <a:endParaRPr kumimoji="1" lang="en-US" altLang="ja-JP" sz="2133" b="1" dirty="0"/>
          </a:p>
          <a:p>
            <a:r>
              <a:rPr kumimoji="1" lang="ja-JP" altLang="en-US" sz="2133" b="1" dirty="0"/>
              <a:t>　よう校内にも呼</a:t>
            </a:r>
            <a:endParaRPr kumimoji="1" lang="en-US" altLang="ja-JP" sz="2133" b="1" dirty="0"/>
          </a:p>
          <a:p>
            <a:r>
              <a:rPr kumimoji="1" lang="ja-JP" altLang="en-US" sz="2133" b="1" dirty="0"/>
              <a:t>　び掛ける</a:t>
            </a:r>
          </a:p>
        </p:txBody>
      </p:sp>
      <p:sp>
        <p:nvSpPr>
          <p:cNvPr id="6" name="テキスト ボックス 5">
            <a:extLst>
              <a:ext uri="{FF2B5EF4-FFF2-40B4-BE49-F238E27FC236}">
                <a16:creationId xmlns:a16="http://schemas.microsoft.com/office/drawing/2014/main" id="{1CCF5D8B-E390-9225-FAF3-E5C3DB030CAF}"/>
              </a:ext>
            </a:extLst>
          </p:cNvPr>
          <p:cNvSpPr txBox="1"/>
          <p:nvPr/>
        </p:nvSpPr>
        <p:spPr>
          <a:xfrm>
            <a:off x="6323841" y="52511"/>
            <a:ext cx="4897495" cy="830997"/>
          </a:xfrm>
          <a:prstGeom prst="rect">
            <a:avLst/>
          </a:prstGeom>
          <a:solidFill>
            <a:srgbClr val="FFFF00"/>
          </a:solidFill>
          <a:ln>
            <a:solidFill>
              <a:schemeClr val="accent1"/>
            </a:solidFill>
          </a:ln>
        </p:spPr>
        <p:txBody>
          <a:bodyPr wrap="none" rtlCol="0">
            <a:spAutoFit/>
          </a:bodyPr>
          <a:lstStyle/>
          <a:p>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「こどもの学びに火をつける」ために</a:t>
            </a:r>
            <a:endParaRPr kumimoji="1" lang="en-US" altLang="ja-JP" sz="2400"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あなたならどんな手立てをしますか</a:t>
            </a:r>
          </a:p>
        </p:txBody>
      </p:sp>
      <p:sp>
        <p:nvSpPr>
          <p:cNvPr id="7" name="正方形/長方形 6">
            <a:extLst>
              <a:ext uri="{FF2B5EF4-FFF2-40B4-BE49-F238E27FC236}">
                <a16:creationId xmlns:a16="http://schemas.microsoft.com/office/drawing/2014/main" id="{3C3C868C-5700-6C08-36F1-8DE5A07262BC}"/>
              </a:ext>
            </a:extLst>
          </p:cNvPr>
          <p:cNvSpPr/>
          <p:nvPr/>
        </p:nvSpPr>
        <p:spPr>
          <a:xfrm>
            <a:off x="347697" y="5181602"/>
            <a:ext cx="3453339" cy="2563905"/>
          </a:xfrm>
          <a:prstGeom prst="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8" name="正方形/長方形 7">
            <a:extLst>
              <a:ext uri="{FF2B5EF4-FFF2-40B4-BE49-F238E27FC236}">
                <a16:creationId xmlns:a16="http://schemas.microsoft.com/office/drawing/2014/main" id="{96ADB47B-6EF3-D8B0-0D8C-C0D69322F928}"/>
              </a:ext>
            </a:extLst>
          </p:cNvPr>
          <p:cNvSpPr/>
          <p:nvPr/>
        </p:nvSpPr>
        <p:spPr>
          <a:xfrm>
            <a:off x="3939555" y="5187580"/>
            <a:ext cx="3770092" cy="2563905"/>
          </a:xfrm>
          <a:prstGeom prst="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9" name="テキスト ボックス 8">
            <a:extLst>
              <a:ext uri="{FF2B5EF4-FFF2-40B4-BE49-F238E27FC236}">
                <a16:creationId xmlns:a16="http://schemas.microsoft.com/office/drawing/2014/main" id="{E0A819F0-32D4-35B0-15DC-D2D81D12E090}"/>
              </a:ext>
            </a:extLst>
          </p:cNvPr>
          <p:cNvSpPr txBox="1"/>
          <p:nvPr/>
        </p:nvSpPr>
        <p:spPr>
          <a:xfrm>
            <a:off x="8212541" y="5459584"/>
            <a:ext cx="3565400" cy="1569660"/>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いつでも安心して飲める</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水は、どのようにして送</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られてくるのだろうか、</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調べて○○にまとめよう。</a:t>
            </a:r>
          </a:p>
        </p:txBody>
      </p:sp>
    </p:spTree>
    <p:extLst>
      <p:ext uri="{BB962C8B-B14F-4D97-AF65-F5344CB8AC3E}">
        <p14:creationId xmlns:p14="http://schemas.microsoft.com/office/powerpoint/2010/main" val="208007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95D930D-8F79-5437-06DA-A465EEE07485}"/>
              </a:ext>
            </a:extLst>
          </p:cNvPr>
          <p:cNvSpPr txBox="1"/>
          <p:nvPr/>
        </p:nvSpPr>
        <p:spPr>
          <a:xfrm>
            <a:off x="951566" y="197225"/>
            <a:ext cx="11880175" cy="7478970"/>
          </a:xfrm>
          <a:prstGeom prst="rect">
            <a:avLst/>
          </a:prstGeom>
          <a:noFill/>
        </p:spPr>
        <p:txBody>
          <a:bodyPr wrap="none" rtlCol="0">
            <a:spAutoFit/>
          </a:bodyPr>
          <a:lstStyle/>
          <a:p>
            <a:r>
              <a:rPr kumimoji="1" lang="ja-JP" altLang="en-US" sz="4800" dirty="0">
                <a:latin typeface="AR P丸ゴシック体E" panose="020F0900000000000000" pitchFamily="50" charset="-128"/>
                <a:ea typeface="AR P丸ゴシック体E" panose="020F0900000000000000" pitchFamily="50" charset="-128"/>
              </a:rPr>
              <a:t>あなたは</a:t>
            </a:r>
            <a:endParaRPr kumimoji="1" lang="en-US" altLang="ja-JP" sz="4800" dirty="0">
              <a:latin typeface="AR P丸ゴシック体E" panose="020F0900000000000000" pitchFamily="50" charset="-128"/>
              <a:ea typeface="AR P丸ゴシック体E" panose="020F0900000000000000" pitchFamily="50" charset="-128"/>
            </a:endParaRPr>
          </a:p>
          <a:p>
            <a:r>
              <a:rPr kumimoji="1" lang="ja-JP" altLang="en-US" sz="4800" dirty="0">
                <a:latin typeface="AR P丸ゴシック体E" panose="020F0900000000000000" pitchFamily="50" charset="-128"/>
                <a:ea typeface="AR P丸ゴシック体E" panose="020F0900000000000000" pitchFamily="50" charset="-128"/>
              </a:rPr>
              <a:t>「こどもの学びに火をつける工夫」</a:t>
            </a:r>
            <a:endParaRPr kumimoji="1" lang="en-US" altLang="ja-JP" sz="4800" dirty="0">
              <a:latin typeface="AR P丸ゴシック体E" panose="020F0900000000000000" pitchFamily="50" charset="-128"/>
              <a:ea typeface="AR P丸ゴシック体E" panose="020F0900000000000000" pitchFamily="50" charset="-128"/>
            </a:endParaRPr>
          </a:p>
          <a:p>
            <a:r>
              <a:rPr kumimoji="1" lang="ja-JP" altLang="en-US" sz="4800" dirty="0">
                <a:latin typeface="AR P丸ゴシック体E" panose="020F0900000000000000" pitchFamily="50" charset="-128"/>
                <a:ea typeface="AR P丸ゴシック体E" panose="020F0900000000000000" pitchFamily="50" charset="-128"/>
              </a:rPr>
              <a:t>としてどんなアイデアで勝負しよう</a:t>
            </a:r>
            <a:endParaRPr kumimoji="1" lang="en-US" altLang="ja-JP" sz="4800" dirty="0">
              <a:latin typeface="AR P丸ゴシック体E" panose="020F0900000000000000" pitchFamily="50" charset="-128"/>
              <a:ea typeface="AR P丸ゴシック体E" panose="020F0900000000000000" pitchFamily="50" charset="-128"/>
            </a:endParaRPr>
          </a:p>
          <a:p>
            <a:r>
              <a:rPr kumimoji="1" lang="ja-JP" altLang="en-US" sz="4800" dirty="0">
                <a:latin typeface="AR P丸ゴシック体E" panose="020F0900000000000000" pitchFamily="50" charset="-128"/>
                <a:ea typeface="AR P丸ゴシック体E" panose="020F0900000000000000" pitchFamily="50" charset="-128"/>
              </a:rPr>
              <a:t>と思いますか？メモ書きしましょう。</a:t>
            </a:r>
            <a:endParaRPr kumimoji="1" lang="en-US" altLang="ja-JP" sz="4800" dirty="0">
              <a:latin typeface="AR P丸ゴシック体E" panose="020F0900000000000000" pitchFamily="50" charset="-128"/>
              <a:ea typeface="AR P丸ゴシック体E" panose="020F0900000000000000" pitchFamily="50" charset="-128"/>
            </a:endParaRPr>
          </a:p>
          <a:p>
            <a:endParaRPr kumimoji="1" lang="en-US" altLang="ja-JP" sz="4800" dirty="0">
              <a:latin typeface="AR P丸ゴシック体E" panose="020F0900000000000000" pitchFamily="50" charset="-128"/>
              <a:ea typeface="AR P丸ゴシック体E" panose="020F0900000000000000" pitchFamily="50" charset="-128"/>
            </a:endParaRPr>
          </a:p>
          <a:p>
            <a:r>
              <a:rPr kumimoji="1" lang="ja-JP" altLang="en-US" sz="4800" dirty="0">
                <a:latin typeface="AR P丸ゴシック体E" panose="020F0900000000000000" pitchFamily="50" charset="-128"/>
                <a:ea typeface="AR P丸ゴシック体E" panose="020F0900000000000000" pitchFamily="50" charset="-128"/>
              </a:rPr>
              <a:t>近くの方と・・・情報交換をして、</a:t>
            </a:r>
            <a:endParaRPr kumimoji="1" lang="en-US" altLang="ja-JP" sz="4800" dirty="0">
              <a:latin typeface="AR P丸ゴシック体E" panose="020F0900000000000000" pitchFamily="50" charset="-128"/>
              <a:ea typeface="AR P丸ゴシック体E" panose="020F0900000000000000" pitchFamily="50" charset="-128"/>
            </a:endParaRPr>
          </a:p>
          <a:p>
            <a:r>
              <a:rPr kumimoji="1" lang="ja-JP" altLang="en-US" sz="4800" dirty="0">
                <a:latin typeface="AR P丸ゴシック体E" panose="020F0900000000000000" pitchFamily="50" charset="-128"/>
                <a:ea typeface="AR P丸ゴシック体E" panose="020F0900000000000000" pitchFamily="50" charset="-128"/>
              </a:rPr>
              <a:t>アイデアを出し合い</a:t>
            </a:r>
            <a:endParaRPr kumimoji="1" lang="en-US" altLang="ja-JP" sz="4800" dirty="0">
              <a:latin typeface="AR P丸ゴシック体E" panose="020F0900000000000000" pitchFamily="50" charset="-128"/>
              <a:ea typeface="AR P丸ゴシック体E" panose="020F0900000000000000" pitchFamily="50" charset="-128"/>
            </a:endParaRPr>
          </a:p>
          <a:p>
            <a:r>
              <a:rPr kumimoji="1" lang="ja-JP" altLang="en-US" sz="4800" dirty="0">
                <a:latin typeface="AR P丸ゴシック体E" panose="020F0900000000000000" pitchFamily="50" charset="-128"/>
                <a:ea typeface="AR P丸ゴシック体E" panose="020F0900000000000000" pitchFamily="50" charset="-128"/>
              </a:rPr>
              <a:t>聞き合いましょう。</a:t>
            </a:r>
            <a:r>
              <a:rPr kumimoji="1" lang="ja-JP" altLang="en-US" sz="4800" dirty="0">
                <a:latin typeface="AR丸ゴシック体E" panose="020F0909000000000000" pitchFamily="49" charset="-128"/>
                <a:ea typeface="AR丸ゴシック体E" panose="020F0909000000000000" pitchFamily="49" charset="-128"/>
              </a:rPr>
              <a:t>５分間です。</a:t>
            </a:r>
            <a:endParaRPr kumimoji="1" lang="en-US" altLang="ja-JP" sz="4800" dirty="0">
              <a:latin typeface="AR丸ゴシック体E" panose="020F0909000000000000" pitchFamily="49" charset="-128"/>
              <a:ea typeface="AR丸ゴシック体E" panose="020F0909000000000000" pitchFamily="49" charset="-128"/>
            </a:endParaRPr>
          </a:p>
          <a:p>
            <a:endParaRPr kumimoji="1" lang="en-US" altLang="ja-JP" sz="4800" dirty="0">
              <a:latin typeface="AR丸ゴシック体E" panose="020F0909000000000000" pitchFamily="49" charset="-128"/>
              <a:ea typeface="AR丸ゴシック体E" panose="020F0909000000000000" pitchFamily="49" charset="-128"/>
            </a:endParaRPr>
          </a:p>
          <a:p>
            <a:r>
              <a:rPr kumimoji="1" lang="ja-JP" altLang="en-US" sz="4800" dirty="0">
                <a:latin typeface="AR丸ゴシック体E" panose="020F0909000000000000" pitchFamily="49" charset="-128"/>
                <a:ea typeface="AR丸ゴシック体E" panose="020F0909000000000000" pitchFamily="49" charset="-128"/>
              </a:rPr>
              <a:t>出されたアイデアをメモ書きしましょう。</a:t>
            </a:r>
            <a:endParaRPr kumimoji="1" lang="en-US" altLang="ja-JP" sz="4800" dirty="0">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299624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1000"/>
                                        <p:tgtEl>
                                          <p:spTgt spid="2">
                                            <p:txEl>
                                              <p:pRg st="5" end="5"/>
                                            </p:txEl>
                                          </p:spTgt>
                                        </p:tgtEl>
                                      </p:cBhvr>
                                    </p:animEffect>
                                    <p:anim calcmode="lin" valueType="num">
                                      <p:cBhvr>
                                        <p:cTn id="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fade">
                                      <p:cBhvr>
                                        <p:cTn id="13" dur="1000"/>
                                        <p:tgtEl>
                                          <p:spTgt spid="2">
                                            <p:txEl>
                                              <p:pRg st="6" end="6"/>
                                            </p:txEl>
                                          </p:spTgt>
                                        </p:tgtEl>
                                      </p:cBhvr>
                                    </p:animEffect>
                                    <p:anim calcmode="lin" valueType="num">
                                      <p:cBhvr>
                                        <p:cTn id="14"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6" end="6"/>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
                                            <p:txEl>
                                              <p:pRg st="7" end="7"/>
                                            </p:txEl>
                                          </p:spTgt>
                                        </p:tgtEl>
                                        <p:attrNameLst>
                                          <p:attrName>style.visibility</p:attrName>
                                        </p:attrNameLst>
                                      </p:cBhvr>
                                      <p:to>
                                        <p:strVal val="visible"/>
                                      </p:to>
                                    </p:set>
                                    <p:animEffect transition="in" filter="fade">
                                      <p:cBhvr>
                                        <p:cTn id="18" dur="1000"/>
                                        <p:tgtEl>
                                          <p:spTgt spid="2">
                                            <p:txEl>
                                              <p:pRg st="7" end="7"/>
                                            </p:txEl>
                                          </p:spTgt>
                                        </p:tgtEl>
                                      </p:cBhvr>
                                    </p:animEffect>
                                    <p:anim calcmode="lin" valueType="num">
                                      <p:cBhvr>
                                        <p:cTn id="19"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7" end="7"/>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animEffect transition="in" filter="fade">
                                      <p:cBhvr>
                                        <p:cTn id="23" dur="1000"/>
                                        <p:tgtEl>
                                          <p:spTgt spid="2">
                                            <p:txEl>
                                              <p:pRg st="9" end="9"/>
                                            </p:txEl>
                                          </p:spTgt>
                                        </p:tgtEl>
                                      </p:cBhvr>
                                    </p:animEffect>
                                    <p:anim calcmode="lin" valueType="num">
                                      <p:cBhvr>
                                        <p:cTn id="24"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BE70DA4-B307-1710-63E5-C09102E16E1F}"/>
              </a:ext>
            </a:extLst>
          </p:cNvPr>
          <p:cNvPicPr>
            <a:picLocks noChangeAspect="1"/>
          </p:cNvPicPr>
          <p:nvPr/>
        </p:nvPicPr>
        <p:blipFill rotWithShape="1">
          <a:blip r:embed="rId2"/>
          <a:srcRect l="8602"/>
          <a:stretch/>
        </p:blipFill>
        <p:spPr>
          <a:xfrm>
            <a:off x="0" y="-1"/>
            <a:ext cx="12192000" cy="9144001"/>
          </a:xfrm>
          <a:prstGeom prst="rect">
            <a:avLst/>
          </a:prstGeom>
        </p:spPr>
      </p:pic>
    </p:spTree>
    <p:extLst>
      <p:ext uri="{BB962C8B-B14F-4D97-AF65-F5344CB8AC3E}">
        <p14:creationId xmlns:p14="http://schemas.microsoft.com/office/powerpoint/2010/main" val="2906543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95D930D-8F79-5437-06DA-A465EEE07485}"/>
              </a:ext>
            </a:extLst>
          </p:cNvPr>
          <p:cNvSpPr txBox="1"/>
          <p:nvPr/>
        </p:nvSpPr>
        <p:spPr>
          <a:xfrm>
            <a:off x="1450286" y="932330"/>
            <a:ext cx="9283311" cy="6740307"/>
          </a:xfrm>
          <a:prstGeom prst="rect">
            <a:avLst/>
          </a:prstGeom>
          <a:noFill/>
        </p:spPr>
        <p:txBody>
          <a:bodyPr wrap="none" rtlCol="0">
            <a:spAutoFit/>
          </a:bodyPr>
          <a:lstStyle/>
          <a:p>
            <a:r>
              <a:rPr kumimoji="1" lang="ja-JP" altLang="en-US" sz="4800" dirty="0">
                <a:latin typeface="AR P丸ゴシック体E" panose="020F0900000000000000" pitchFamily="50" charset="-128"/>
                <a:ea typeface="AR P丸ゴシック体E" panose="020F0900000000000000" pitchFamily="50" charset="-128"/>
              </a:rPr>
              <a:t>グループの中で出された、</a:t>
            </a:r>
            <a:endParaRPr kumimoji="1" lang="en-US" altLang="ja-JP" sz="4800" dirty="0">
              <a:latin typeface="AR P丸ゴシック体E" panose="020F0900000000000000" pitchFamily="50" charset="-128"/>
              <a:ea typeface="AR P丸ゴシック体E" panose="020F0900000000000000" pitchFamily="50" charset="-128"/>
            </a:endParaRPr>
          </a:p>
          <a:p>
            <a:endParaRPr kumimoji="1" lang="en-US" altLang="ja-JP" sz="4800" dirty="0">
              <a:latin typeface="AR P丸ゴシック体E" panose="020F0900000000000000" pitchFamily="50" charset="-128"/>
              <a:ea typeface="AR P丸ゴシック体E" panose="020F0900000000000000" pitchFamily="50" charset="-128"/>
            </a:endParaRPr>
          </a:p>
          <a:p>
            <a:r>
              <a:rPr kumimoji="1" lang="ja-JP" altLang="en-US" sz="4800" dirty="0">
                <a:latin typeface="AR P丸ゴシック体E" panose="020F0900000000000000" pitchFamily="50" charset="-128"/>
                <a:ea typeface="AR P丸ゴシック体E" panose="020F0900000000000000" pitchFamily="50" charset="-128"/>
              </a:rPr>
              <a:t>一番わけのわからない笑っちゃう</a:t>
            </a:r>
            <a:endParaRPr kumimoji="1" lang="en-US" altLang="ja-JP" sz="4800" dirty="0">
              <a:latin typeface="AR P丸ゴシック体E" panose="020F0900000000000000" pitchFamily="50" charset="-128"/>
              <a:ea typeface="AR P丸ゴシック体E" panose="020F0900000000000000" pitchFamily="50" charset="-128"/>
            </a:endParaRPr>
          </a:p>
          <a:p>
            <a:endParaRPr kumimoji="1" lang="en-US" altLang="ja-JP" sz="4800" dirty="0">
              <a:latin typeface="AR P丸ゴシック体E" panose="020F0900000000000000" pitchFamily="50" charset="-128"/>
              <a:ea typeface="AR P丸ゴシック体E" panose="020F0900000000000000" pitchFamily="50" charset="-128"/>
            </a:endParaRPr>
          </a:p>
          <a:p>
            <a:r>
              <a:rPr kumimoji="1" lang="ja-JP" altLang="en-US" sz="4800" dirty="0">
                <a:latin typeface="AR P丸ゴシック体E" panose="020F0900000000000000" pitchFamily="50" charset="-128"/>
                <a:ea typeface="AR P丸ゴシック体E" panose="020F0900000000000000" pitchFamily="50" charset="-128"/>
              </a:rPr>
              <a:t>ようなアイデアって、可能性が高い</a:t>
            </a:r>
            <a:endParaRPr kumimoji="1" lang="en-US" altLang="ja-JP" sz="4800" dirty="0">
              <a:latin typeface="AR P丸ゴシック体E" panose="020F0900000000000000" pitchFamily="50" charset="-128"/>
              <a:ea typeface="AR P丸ゴシック体E" panose="020F0900000000000000" pitchFamily="50" charset="-128"/>
            </a:endParaRPr>
          </a:p>
          <a:p>
            <a:endParaRPr kumimoji="1" lang="en-US" altLang="ja-JP" sz="4800" dirty="0">
              <a:latin typeface="AR P丸ゴシック体E" panose="020F0900000000000000" pitchFamily="50" charset="-128"/>
              <a:ea typeface="AR P丸ゴシック体E" panose="020F0900000000000000" pitchFamily="50" charset="-128"/>
            </a:endParaRPr>
          </a:p>
          <a:p>
            <a:r>
              <a:rPr kumimoji="1" lang="ja-JP" altLang="en-US" sz="4800" dirty="0">
                <a:latin typeface="AR P丸ゴシック体E" panose="020F0900000000000000" pitchFamily="50" charset="-128"/>
                <a:ea typeface="AR P丸ゴシック体E" panose="020F0900000000000000" pitchFamily="50" charset="-128"/>
              </a:rPr>
              <a:t>と思いますよ。</a:t>
            </a:r>
            <a:endParaRPr kumimoji="1" lang="en-US" altLang="ja-JP" sz="4800" dirty="0">
              <a:latin typeface="AR P丸ゴシック体E" panose="020F0900000000000000" pitchFamily="50" charset="-128"/>
              <a:ea typeface="AR P丸ゴシック体E" panose="020F0900000000000000" pitchFamily="50" charset="-128"/>
            </a:endParaRPr>
          </a:p>
          <a:p>
            <a:endParaRPr kumimoji="1" lang="en-US" altLang="ja-JP" sz="4800" dirty="0">
              <a:latin typeface="AR P丸ゴシック体E" panose="020F0900000000000000" pitchFamily="50" charset="-128"/>
              <a:ea typeface="AR P丸ゴシック体E" panose="020F0900000000000000" pitchFamily="50" charset="-128"/>
            </a:endParaRPr>
          </a:p>
          <a:p>
            <a:endParaRPr kumimoji="1" lang="ja-JP" altLang="en-US" sz="4800" dirty="0"/>
          </a:p>
        </p:txBody>
      </p:sp>
    </p:spTree>
    <p:extLst>
      <p:ext uri="{BB962C8B-B14F-4D97-AF65-F5344CB8AC3E}">
        <p14:creationId xmlns:p14="http://schemas.microsoft.com/office/powerpoint/2010/main" val="3778570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4B1B923-DC3B-A515-57E6-D688398AE88E}"/>
              </a:ext>
            </a:extLst>
          </p:cNvPr>
          <p:cNvPicPr>
            <a:picLocks noChangeAspect="1"/>
          </p:cNvPicPr>
          <p:nvPr/>
        </p:nvPicPr>
        <p:blipFill>
          <a:blip r:embed="rId2"/>
          <a:stretch>
            <a:fillRect/>
          </a:stretch>
        </p:blipFill>
        <p:spPr>
          <a:xfrm>
            <a:off x="635311" y="362666"/>
            <a:ext cx="10921379" cy="7970437"/>
          </a:xfrm>
          <a:prstGeom prst="rect">
            <a:avLst/>
          </a:prstGeom>
        </p:spPr>
      </p:pic>
      <p:sp>
        <p:nvSpPr>
          <p:cNvPr id="2" name="テキスト ボックス 1">
            <a:extLst>
              <a:ext uri="{FF2B5EF4-FFF2-40B4-BE49-F238E27FC236}">
                <a16:creationId xmlns:a16="http://schemas.microsoft.com/office/drawing/2014/main" id="{B63FC1E6-43D6-0698-06D1-8EE4181C35E3}"/>
              </a:ext>
            </a:extLst>
          </p:cNvPr>
          <p:cNvSpPr txBox="1"/>
          <p:nvPr/>
        </p:nvSpPr>
        <p:spPr>
          <a:xfrm>
            <a:off x="860619" y="8596669"/>
            <a:ext cx="10110460" cy="369332"/>
          </a:xfrm>
          <a:prstGeom prst="rect">
            <a:avLst/>
          </a:prstGeom>
          <a:noFill/>
        </p:spPr>
        <p:txBody>
          <a:bodyPr wrap="none" rtlCol="0">
            <a:spAutoFit/>
          </a:bodyPr>
          <a:lstStyle/>
          <a:p>
            <a:r>
              <a:rPr kumimoji="1" lang="ja-JP" altLang="en-US" dirty="0"/>
              <a:t>時事通信社「内外教育」２０２４年４月１２日発行Ｐ８～９に掲載された　手島利夫の記事より</a:t>
            </a:r>
          </a:p>
        </p:txBody>
      </p:sp>
    </p:spTree>
    <p:extLst>
      <p:ext uri="{BB962C8B-B14F-4D97-AF65-F5344CB8AC3E}">
        <p14:creationId xmlns:p14="http://schemas.microsoft.com/office/powerpoint/2010/main" val="1699949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2CF5239-4507-69EF-ED54-29902E1247A4}"/>
              </a:ext>
            </a:extLst>
          </p:cNvPr>
          <p:cNvPicPr>
            <a:picLocks noChangeAspect="1"/>
          </p:cNvPicPr>
          <p:nvPr/>
        </p:nvPicPr>
        <p:blipFill rotWithShape="1">
          <a:blip r:embed="rId2"/>
          <a:srcRect l="1471" r="1030" b="4961"/>
          <a:stretch/>
        </p:blipFill>
        <p:spPr>
          <a:xfrm>
            <a:off x="1" y="17930"/>
            <a:ext cx="12192001" cy="8459261"/>
          </a:xfrm>
          <a:prstGeom prst="rect">
            <a:avLst/>
          </a:prstGeom>
        </p:spPr>
      </p:pic>
      <p:sp>
        <p:nvSpPr>
          <p:cNvPr id="4" name="テキスト ボックス 3">
            <a:extLst>
              <a:ext uri="{FF2B5EF4-FFF2-40B4-BE49-F238E27FC236}">
                <a16:creationId xmlns:a16="http://schemas.microsoft.com/office/drawing/2014/main" id="{466A7FFC-4830-28BC-E125-A8F5B04D8CA9}"/>
              </a:ext>
            </a:extLst>
          </p:cNvPr>
          <p:cNvSpPr txBox="1"/>
          <p:nvPr/>
        </p:nvSpPr>
        <p:spPr>
          <a:xfrm>
            <a:off x="2922493" y="8651560"/>
            <a:ext cx="4801314" cy="461665"/>
          </a:xfrm>
          <a:prstGeom prst="rect">
            <a:avLst/>
          </a:prstGeom>
          <a:noFill/>
        </p:spPr>
        <p:txBody>
          <a:bodyPr wrap="none" rtlCol="0">
            <a:spAutoFit/>
          </a:bodyPr>
          <a:lstStyle/>
          <a:p>
            <a:r>
              <a:rPr kumimoji="1" lang="ja-JP" altLang="en-US" sz="2400" dirty="0"/>
              <a:t>東日本</a:t>
            </a:r>
            <a:r>
              <a:rPr kumimoji="1" lang="zh-TW" altLang="en-US" sz="2400" dirty="0"/>
              <a:t>仙台市水道局非常用給水所</a:t>
            </a:r>
            <a:endParaRPr kumimoji="1" lang="ja-JP" altLang="en-US" sz="2400" dirty="0"/>
          </a:p>
        </p:txBody>
      </p:sp>
    </p:spTree>
    <p:extLst>
      <p:ext uri="{BB962C8B-B14F-4D97-AF65-F5344CB8AC3E}">
        <p14:creationId xmlns:p14="http://schemas.microsoft.com/office/powerpoint/2010/main" val="1280915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E08A23C-9CED-94BB-F6CF-6D8DE7059386}"/>
              </a:ext>
            </a:extLst>
          </p:cNvPr>
          <p:cNvSpPr>
            <a:spLocks noChangeArrowheads="1"/>
          </p:cNvSpPr>
          <p:nvPr/>
        </p:nvSpPr>
        <p:spPr bwMode="auto">
          <a:xfrm>
            <a:off x="1" y="58580"/>
            <a:ext cx="246286" cy="492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ja-JP" altLang="en-US" sz="2400"/>
          </a:p>
        </p:txBody>
      </p:sp>
      <p:pic>
        <p:nvPicPr>
          <p:cNvPr id="1025" name="図 1">
            <a:extLst>
              <a:ext uri="{FF2B5EF4-FFF2-40B4-BE49-F238E27FC236}">
                <a16:creationId xmlns:a16="http://schemas.microsoft.com/office/drawing/2014/main" id="{067EBFEC-6336-533C-05DE-85C017479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9601"/>
            <a:ext cx="5662092" cy="72972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05D94A83-EE7D-15F4-4EAA-DC207B8BCC9A}"/>
              </a:ext>
            </a:extLst>
          </p:cNvPr>
          <p:cNvSpPr>
            <a:spLocks noChangeArrowheads="1"/>
          </p:cNvSpPr>
          <p:nvPr/>
        </p:nvSpPr>
        <p:spPr bwMode="auto">
          <a:xfrm>
            <a:off x="0" y="7837192"/>
            <a:ext cx="4760278" cy="82067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endParaRPr lang="ja-JP" altLang="ja-JP" sz="1600" dirty="0">
              <a:latin typeface="游ゴシック Light" panose="020B0300000000000000" pitchFamily="50" charset="-128"/>
              <a:ea typeface="游ゴシック Light" panose="020B0300000000000000" pitchFamily="50" charset="-128"/>
              <a:cs typeface="Times New Roman" panose="02020603050405020304" pitchFamily="18" charset="0"/>
            </a:endParaRPr>
          </a:p>
          <a:p>
            <a:pPr defTabSz="1219170" eaLnBrk="0" fontAlgn="base" hangingPunct="0">
              <a:spcBef>
                <a:spcPct val="0"/>
              </a:spcBef>
              <a:spcAft>
                <a:spcPct val="0"/>
              </a:spcAft>
            </a:pPr>
            <a:r>
              <a:rPr lang="ja-JP" altLang="ja-JP" sz="1600" dirty="0">
                <a:solidFill>
                  <a:srgbClr val="000000"/>
                </a:solidFill>
                <a:latin typeface="游ゴシック Medium" panose="020B0500000000000000" pitchFamily="50" charset="-128"/>
                <a:ea typeface="游ゴシック Medium" panose="020B0500000000000000" pitchFamily="50" charset="-128"/>
                <a:cs typeface="Times New Roman" panose="02020603050405020304" pitchFamily="18" charset="0"/>
              </a:rPr>
              <a:t>金沢・粟崎の断水長期化　給水所通い「つらい」</a:t>
            </a:r>
            <a:endParaRPr lang="ja-JP" altLang="ja-JP" sz="1600" dirty="0">
              <a:latin typeface="游ゴシック Light" panose="020B0300000000000000" pitchFamily="50" charset="-128"/>
              <a:ea typeface="游ゴシック Light" panose="020B0300000000000000" pitchFamily="50" charset="-128"/>
              <a:cs typeface="Times New Roman" panose="02020603050405020304" pitchFamily="18" charset="0"/>
            </a:endParaRPr>
          </a:p>
          <a:p>
            <a:pPr defTabSz="1219170" eaLnBrk="0" fontAlgn="base" hangingPunct="0">
              <a:spcBef>
                <a:spcPct val="0"/>
              </a:spcBef>
              <a:spcAft>
                <a:spcPct val="0"/>
              </a:spcAft>
            </a:pPr>
            <a:r>
              <a:rPr lang="ja-JP" altLang="ja-JP" sz="1333" b="1" dirty="0">
                <a:latin typeface="游明朝" panose="02020400000000000000" pitchFamily="18" charset="-128"/>
                <a:ea typeface="游明朝" panose="02020400000000000000" pitchFamily="18" charset="-128"/>
                <a:cs typeface="Times New Roman" panose="02020603050405020304" pitchFamily="18" charset="0"/>
              </a:rPr>
              <a:t>朝日デジタル　</a:t>
            </a:r>
            <a:r>
              <a:rPr lang="en-US" altLang="ja-JP" sz="1333" b="1" dirty="0">
                <a:latin typeface="游明朝" panose="02020400000000000000" pitchFamily="18" charset="-128"/>
                <a:ea typeface="游明朝" panose="02020400000000000000" pitchFamily="18" charset="-128"/>
                <a:cs typeface="Times New Roman" panose="02020603050405020304" pitchFamily="18" charset="0"/>
              </a:rPr>
              <a:t>2024</a:t>
            </a:r>
            <a:r>
              <a:rPr lang="ja-JP" altLang="en-US" sz="1333" b="1" dirty="0">
                <a:latin typeface="游明朝" panose="02020400000000000000" pitchFamily="18" charset="-128"/>
                <a:ea typeface="游明朝" panose="02020400000000000000" pitchFamily="18" charset="-128"/>
                <a:cs typeface="Times New Roman" panose="02020603050405020304" pitchFamily="18" charset="0"/>
              </a:rPr>
              <a:t>年</a:t>
            </a:r>
            <a:r>
              <a:rPr lang="en-US" altLang="ja-JP" sz="1333" b="1" dirty="0">
                <a:latin typeface="游明朝" panose="02020400000000000000" pitchFamily="18" charset="-128"/>
                <a:ea typeface="游明朝" panose="02020400000000000000" pitchFamily="18" charset="-128"/>
                <a:cs typeface="Times New Roman" panose="02020603050405020304" pitchFamily="18" charset="0"/>
              </a:rPr>
              <a:t>1</a:t>
            </a:r>
            <a:r>
              <a:rPr lang="ja-JP" altLang="en-US" sz="1333" b="1" dirty="0">
                <a:latin typeface="游明朝" panose="02020400000000000000" pitchFamily="18" charset="-128"/>
                <a:ea typeface="游明朝" panose="02020400000000000000" pitchFamily="18" charset="-128"/>
                <a:cs typeface="Times New Roman" panose="02020603050405020304" pitchFamily="18" charset="0"/>
              </a:rPr>
              <a:t>月</a:t>
            </a:r>
            <a:r>
              <a:rPr lang="en-US" altLang="ja-JP" sz="1333" b="1" dirty="0">
                <a:latin typeface="游明朝" panose="02020400000000000000" pitchFamily="18" charset="-128"/>
                <a:ea typeface="游明朝" panose="02020400000000000000" pitchFamily="18" charset="-128"/>
                <a:cs typeface="Times New Roman" panose="02020603050405020304" pitchFamily="18" charset="0"/>
              </a:rPr>
              <a:t>6</a:t>
            </a:r>
            <a:r>
              <a:rPr lang="ja-JP" altLang="en-US" sz="1333" b="1" dirty="0">
                <a:latin typeface="游明朝" panose="02020400000000000000" pitchFamily="18" charset="-128"/>
                <a:ea typeface="游明朝" panose="02020400000000000000" pitchFamily="18" charset="-128"/>
                <a:cs typeface="Times New Roman" panose="02020603050405020304" pitchFamily="18" charset="0"/>
              </a:rPr>
              <a:t>日</a:t>
            </a:r>
            <a:r>
              <a:rPr lang="ja-JP" altLang="en-US" sz="1333" b="1" dirty="0">
                <a:solidFill>
                  <a:srgbClr val="000000"/>
                </a:solidFill>
                <a:latin typeface="游ゴシック Medium" panose="020B0500000000000000" pitchFamily="50" charset="-128"/>
                <a:ea typeface="游ゴシック Medium" panose="020B0500000000000000" pitchFamily="50" charset="-128"/>
                <a:cs typeface="Times New Roman" panose="02020603050405020304" pitchFamily="18" charset="0"/>
              </a:rPr>
              <a:t>付</a:t>
            </a:r>
            <a:endParaRPr lang="ja-JP" altLang="en-US" sz="2400" dirty="0">
              <a:latin typeface="Arial" panose="020B0604020202020204" pitchFamily="34" charset="0"/>
            </a:endParaRPr>
          </a:p>
        </p:txBody>
      </p:sp>
      <p:grpSp>
        <p:nvGrpSpPr>
          <p:cNvPr id="7" name="グループ化 6">
            <a:extLst>
              <a:ext uri="{FF2B5EF4-FFF2-40B4-BE49-F238E27FC236}">
                <a16:creationId xmlns:a16="http://schemas.microsoft.com/office/drawing/2014/main" id="{E9DD7484-71F2-7CCC-3615-77C4DDB7A696}"/>
              </a:ext>
            </a:extLst>
          </p:cNvPr>
          <p:cNvGrpSpPr/>
          <p:nvPr/>
        </p:nvGrpSpPr>
        <p:grpSpPr>
          <a:xfrm>
            <a:off x="5662093" y="448235"/>
            <a:ext cx="6529908" cy="6171541"/>
            <a:chOff x="4246569" y="336176"/>
            <a:chExt cx="4897431" cy="4628656"/>
          </a:xfrm>
        </p:grpSpPr>
        <p:pic>
          <p:nvPicPr>
            <p:cNvPr id="4" name="図 3">
              <a:extLst>
                <a:ext uri="{FF2B5EF4-FFF2-40B4-BE49-F238E27FC236}">
                  <a16:creationId xmlns:a16="http://schemas.microsoft.com/office/drawing/2014/main" id="{E6D8399A-D523-91E0-88D3-3C103677DEF5}"/>
                </a:ext>
              </a:extLst>
            </p:cNvPr>
            <p:cNvPicPr>
              <a:picLocks noChangeAspect="1"/>
            </p:cNvPicPr>
            <p:nvPr/>
          </p:nvPicPr>
          <p:blipFill rotWithShape="1">
            <a:blip r:embed="rId3"/>
            <a:srcRect r="17743"/>
            <a:stretch/>
          </p:blipFill>
          <p:spPr>
            <a:xfrm>
              <a:off x="4246569" y="336176"/>
              <a:ext cx="4897431" cy="4601210"/>
            </a:xfrm>
            <a:prstGeom prst="rect">
              <a:avLst/>
            </a:prstGeom>
          </p:spPr>
        </p:pic>
        <p:pic>
          <p:nvPicPr>
            <p:cNvPr id="5" name="図 4">
              <a:extLst>
                <a:ext uri="{FF2B5EF4-FFF2-40B4-BE49-F238E27FC236}">
                  <a16:creationId xmlns:a16="http://schemas.microsoft.com/office/drawing/2014/main" id="{A944B204-74CE-6190-9D91-4AC53002209C}"/>
                </a:ext>
              </a:extLst>
            </p:cNvPr>
            <p:cNvPicPr>
              <a:picLocks noChangeAspect="1"/>
            </p:cNvPicPr>
            <p:nvPr/>
          </p:nvPicPr>
          <p:blipFill rotWithShape="1">
            <a:blip r:embed="rId3"/>
            <a:srcRect l="81366" t="89385" r="1428" b="5668"/>
            <a:stretch/>
          </p:blipFill>
          <p:spPr>
            <a:xfrm>
              <a:off x="4383741" y="4627000"/>
              <a:ext cx="1156447" cy="255495"/>
            </a:xfrm>
            <a:prstGeom prst="rect">
              <a:avLst/>
            </a:prstGeom>
          </p:spPr>
        </p:pic>
        <p:pic>
          <p:nvPicPr>
            <p:cNvPr id="6" name="図 5">
              <a:extLst>
                <a:ext uri="{FF2B5EF4-FFF2-40B4-BE49-F238E27FC236}">
                  <a16:creationId xmlns:a16="http://schemas.microsoft.com/office/drawing/2014/main" id="{34CAF302-E398-DDF1-C9EB-0D8FE9363CDA}"/>
                </a:ext>
              </a:extLst>
            </p:cNvPr>
            <p:cNvPicPr>
              <a:picLocks noChangeAspect="1"/>
            </p:cNvPicPr>
            <p:nvPr/>
          </p:nvPicPr>
          <p:blipFill rotWithShape="1">
            <a:blip r:embed="rId3"/>
            <a:srcRect l="1807" t="93448" r="74252"/>
            <a:stretch/>
          </p:blipFill>
          <p:spPr>
            <a:xfrm>
              <a:off x="5335780" y="4663360"/>
              <a:ext cx="1425389" cy="301472"/>
            </a:xfrm>
            <a:prstGeom prst="rect">
              <a:avLst/>
            </a:prstGeom>
          </p:spPr>
        </p:pic>
      </p:grpSp>
      <p:sp>
        <p:nvSpPr>
          <p:cNvPr id="9" name="テキスト ボックス 8">
            <a:extLst>
              <a:ext uri="{FF2B5EF4-FFF2-40B4-BE49-F238E27FC236}">
                <a16:creationId xmlns:a16="http://schemas.microsoft.com/office/drawing/2014/main" id="{D2BB4A9E-72EC-A146-198D-17235FCBD449}"/>
              </a:ext>
            </a:extLst>
          </p:cNvPr>
          <p:cNvSpPr txBox="1"/>
          <p:nvPr/>
        </p:nvSpPr>
        <p:spPr>
          <a:xfrm>
            <a:off x="332576" y="91022"/>
            <a:ext cx="4311141" cy="461665"/>
          </a:xfrm>
          <a:prstGeom prst="rect">
            <a:avLst/>
          </a:prstGeom>
          <a:noFill/>
        </p:spPr>
        <p:txBody>
          <a:bodyPr wrap="square">
            <a:spAutoFit/>
          </a:bodyPr>
          <a:lstStyle/>
          <a:p>
            <a:r>
              <a:rPr lang="ja-JP" altLang="en-US" sz="2400" dirty="0"/>
              <a:t>能登半島地震　</a:t>
            </a:r>
            <a:r>
              <a:rPr lang="en-US" altLang="ja-JP" sz="2400" dirty="0"/>
              <a:t>2024</a:t>
            </a:r>
            <a:r>
              <a:rPr lang="ja-JP" altLang="en-US" sz="2400" dirty="0"/>
              <a:t>年</a:t>
            </a:r>
            <a:r>
              <a:rPr lang="en-US" altLang="ja-JP" sz="2400" dirty="0"/>
              <a:t>1</a:t>
            </a:r>
            <a:r>
              <a:rPr lang="ja-JP" altLang="en-US" sz="2400" dirty="0"/>
              <a:t>月</a:t>
            </a:r>
            <a:r>
              <a:rPr lang="en-US" altLang="ja-JP" sz="2400" dirty="0"/>
              <a:t>1</a:t>
            </a:r>
            <a:r>
              <a:rPr lang="ja-JP" altLang="en-US" sz="2400" dirty="0"/>
              <a:t>日</a:t>
            </a:r>
          </a:p>
        </p:txBody>
      </p:sp>
    </p:spTree>
    <p:extLst>
      <p:ext uri="{BB962C8B-B14F-4D97-AF65-F5344CB8AC3E}">
        <p14:creationId xmlns:p14="http://schemas.microsoft.com/office/powerpoint/2010/main" val="130783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5A811B8-EC66-E088-0C5A-F2027A03769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215153" y="73685"/>
            <a:ext cx="11858027" cy="9070315"/>
          </a:xfrm>
          <a:prstGeom prst="rect">
            <a:avLst/>
          </a:prstGeom>
        </p:spPr>
      </p:pic>
    </p:spTree>
    <p:extLst>
      <p:ext uri="{BB962C8B-B14F-4D97-AF65-F5344CB8AC3E}">
        <p14:creationId xmlns:p14="http://schemas.microsoft.com/office/powerpoint/2010/main" val="9724562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A5FAEDD-FDFE-B21D-C1B4-79856DF6BC8E}"/>
              </a:ext>
            </a:extLst>
          </p:cNvPr>
          <p:cNvPicPr>
            <a:picLocks noChangeAspect="1"/>
          </p:cNvPicPr>
          <p:nvPr/>
        </p:nvPicPr>
        <p:blipFill>
          <a:blip r:embed="rId2"/>
          <a:stretch>
            <a:fillRect/>
          </a:stretch>
        </p:blipFill>
        <p:spPr>
          <a:xfrm>
            <a:off x="1864152" y="392860"/>
            <a:ext cx="9108649" cy="8751141"/>
          </a:xfrm>
          <a:prstGeom prst="rect">
            <a:avLst/>
          </a:prstGeom>
        </p:spPr>
      </p:pic>
    </p:spTree>
    <p:extLst>
      <p:ext uri="{BB962C8B-B14F-4D97-AF65-F5344CB8AC3E}">
        <p14:creationId xmlns:p14="http://schemas.microsoft.com/office/powerpoint/2010/main" val="23115076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FC622A1-EAEF-B15D-674A-47AF989724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Tree>
    <p:extLst>
      <p:ext uri="{BB962C8B-B14F-4D97-AF65-F5344CB8AC3E}">
        <p14:creationId xmlns:p14="http://schemas.microsoft.com/office/powerpoint/2010/main" val="32787781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21526CC-FEB0-A3A9-B21B-19BFBE789BC2}"/>
              </a:ext>
            </a:extLst>
          </p:cNvPr>
          <p:cNvPicPr>
            <a:picLocks noChangeAspect="1"/>
          </p:cNvPicPr>
          <p:nvPr/>
        </p:nvPicPr>
        <p:blipFill>
          <a:blip r:embed="rId2"/>
          <a:stretch>
            <a:fillRect/>
          </a:stretch>
        </p:blipFill>
        <p:spPr>
          <a:xfrm>
            <a:off x="2435027" y="394449"/>
            <a:ext cx="7659232" cy="8739983"/>
          </a:xfrm>
          <a:prstGeom prst="rect">
            <a:avLst/>
          </a:prstGeom>
        </p:spPr>
      </p:pic>
    </p:spTree>
    <p:extLst>
      <p:ext uri="{BB962C8B-B14F-4D97-AF65-F5344CB8AC3E}">
        <p14:creationId xmlns:p14="http://schemas.microsoft.com/office/powerpoint/2010/main" val="16283379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12611" y="226740"/>
            <a:ext cx="11166779" cy="1153264"/>
          </a:xfrm>
          <a:prstGeom prst="rect">
            <a:avLst/>
          </a:prstGeom>
          <a:solidFill>
            <a:srgbClr val="F6FCA6"/>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ja-JP" altLang="en-US" sz="3447" b="1" spc="61" dirty="0">
                <a:ln w="11430"/>
                <a:latin typeface="AR丸ゴシック体E" panose="020F0909000000000000" pitchFamily="49" charset="-128"/>
                <a:ea typeface="AR丸ゴシック体E" panose="020F0909000000000000" pitchFamily="49" charset="-128"/>
              </a:rPr>
              <a:t>　水と私たちの暮らし（４年・社会）の場合　</a:t>
            </a:r>
            <a:endParaRPr lang="en-US" altLang="ja-JP" sz="3447" b="1" spc="61" dirty="0">
              <a:ln w="11430"/>
              <a:latin typeface="AR丸ゴシック体E" panose="020F0909000000000000" pitchFamily="49" charset="-128"/>
              <a:ea typeface="AR丸ゴシック体E" panose="020F0909000000000000" pitchFamily="49" charset="-128"/>
            </a:endParaRPr>
          </a:p>
          <a:p>
            <a:pPr algn="ctr">
              <a:defRPr/>
            </a:pPr>
            <a:r>
              <a:rPr lang="ja-JP" altLang="en-US" sz="3447" b="1" spc="61" dirty="0">
                <a:ln w="11430"/>
                <a:solidFill>
                  <a:schemeClr val="accent5"/>
                </a:solidFill>
                <a:latin typeface="AR P丸ゴシック体E" panose="020F0900000000000000" pitchFamily="50" charset="-128"/>
                <a:ea typeface="AR P丸ゴシック体E" panose="020F0900000000000000" pitchFamily="50" charset="-128"/>
              </a:rPr>
              <a:t>　</a:t>
            </a:r>
            <a:r>
              <a:rPr lang="en-US" altLang="ja-JP" sz="3447" b="1" spc="61" dirty="0">
                <a:ln w="11430"/>
                <a:solidFill>
                  <a:schemeClr val="accent5">
                    <a:lumMod val="75000"/>
                  </a:schemeClr>
                </a:solidFill>
                <a:latin typeface="AR P丸ゴシック体E" panose="020F0900000000000000" pitchFamily="50" charset="-128"/>
                <a:ea typeface="AR P丸ゴシック体E" panose="020F0900000000000000" pitchFamily="50" charset="-128"/>
              </a:rPr>
              <a:t>『</a:t>
            </a:r>
            <a:r>
              <a:rPr lang="ja-JP" altLang="en-US" sz="3447" b="1" spc="61" dirty="0">
                <a:ln w="11430"/>
                <a:solidFill>
                  <a:schemeClr val="accent5">
                    <a:lumMod val="75000"/>
                  </a:schemeClr>
                </a:solidFill>
                <a:latin typeface="AR P丸ゴシック体E" panose="020F0900000000000000" pitchFamily="50" charset="-128"/>
                <a:ea typeface="AR P丸ゴシック体E" panose="020F0900000000000000" pitchFamily="50" charset="-128"/>
              </a:rPr>
              <a:t>こどもの学びに火をつける</a:t>
            </a:r>
            <a:r>
              <a:rPr lang="en-US" altLang="ja-JP" sz="3447" b="1" spc="61" dirty="0">
                <a:ln w="11430"/>
                <a:solidFill>
                  <a:schemeClr val="accent5">
                    <a:lumMod val="75000"/>
                  </a:schemeClr>
                </a:solidFill>
                <a:latin typeface="AR P丸ゴシック体E" panose="020F0900000000000000" pitchFamily="50" charset="-128"/>
                <a:ea typeface="AR P丸ゴシック体E" panose="020F0900000000000000" pitchFamily="50" charset="-128"/>
              </a:rPr>
              <a:t>』</a:t>
            </a:r>
            <a:r>
              <a:rPr lang="ja-JP" altLang="en-US" sz="3447" b="1" spc="61" dirty="0">
                <a:ln w="11430"/>
                <a:solidFill>
                  <a:schemeClr val="accent5">
                    <a:lumMod val="75000"/>
                  </a:schemeClr>
                </a:solidFill>
                <a:latin typeface="AR P丸ゴシック体E" panose="020F0900000000000000" pitchFamily="50" charset="-128"/>
                <a:ea typeface="AR P丸ゴシック体E" panose="020F0900000000000000" pitchFamily="50" charset="-128"/>
              </a:rPr>
              <a:t>際の３つのステップ</a:t>
            </a:r>
          </a:p>
        </p:txBody>
      </p:sp>
      <p:sp>
        <p:nvSpPr>
          <p:cNvPr id="73731" name="正方形/長方形 2"/>
          <p:cNvSpPr>
            <a:spLocks noChangeArrowheads="1"/>
          </p:cNvSpPr>
          <p:nvPr/>
        </p:nvSpPr>
        <p:spPr bwMode="auto">
          <a:xfrm>
            <a:off x="87740" y="2188308"/>
            <a:ext cx="3520621" cy="471026"/>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2461" dirty="0">
                <a:latin typeface="HG明朝B" panose="02020809000000000000" pitchFamily="17" charset="-128"/>
                <a:ea typeface="HG明朝B" panose="02020809000000000000" pitchFamily="17" charset="-128"/>
              </a:rPr>
              <a:t>＜</a:t>
            </a:r>
            <a:r>
              <a:rPr lang="ja-JP" altLang="en-US" sz="2461" b="1" dirty="0">
                <a:latin typeface="ＤＦ平成ゴシック体W5" panose="02010609000101010101" pitchFamily="1" charset="-128"/>
                <a:ea typeface="ＤＦ平成ゴシック体W5" panose="02010609000101010101" pitchFamily="1" charset="-128"/>
              </a:rPr>
              <a:t>問題に気づかせる</a:t>
            </a:r>
            <a:r>
              <a:rPr lang="ja-JP" altLang="en-US" sz="2461" dirty="0">
                <a:latin typeface="HG明朝B" panose="02020809000000000000" pitchFamily="17" charset="-128"/>
                <a:ea typeface="HG明朝B" panose="02020809000000000000" pitchFamily="17" charset="-128"/>
              </a:rPr>
              <a:t>＞</a:t>
            </a:r>
            <a:endParaRPr lang="en-US" altLang="ja-JP" sz="2461" dirty="0">
              <a:latin typeface="HG明朝B" panose="02020809000000000000" pitchFamily="17" charset="-128"/>
              <a:ea typeface="HG明朝B" panose="02020809000000000000" pitchFamily="17" charset="-128"/>
            </a:endParaRPr>
          </a:p>
        </p:txBody>
      </p:sp>
      <p:sp>
        <p:nvSpPr>
          <p:cNvPr id="73732" name="テキスト ボックス 1"/>
          <p:cNvSpPr txBox="1">
            <a:spLocks noChangeArrowheads="1"/>
          </p:cNvSpPr>
          <p:nvPr/>
        </p:nvSpPr>
        <p:spPr bwMode="auto">
          <a:xfrm>
            <a:off x="110395" y="3043171"/>
            <a:ext cx="3520621" cy="5230406"/>
          </a:xfrm>
          <a:prstGeom prst="rect">
            <a:avLst/>
          </a:prstGeom>
          <a:solidFill>
            <a:schemeClr val="bg1"/>
          </a:solidFill>
          <a:ln>
            <a:solidFill>
              <a:schemeClr val="tx1"/>
            </a:solidFill>
          </a:ln>
        </p:spPr>
        <p:txBody>
          <a:bodyPr wrap="square">
            <a:spAutoFit/>
          </a:bodyPr>
          <a:lstStyle>
            <a:lvl1pPr>
              <a:defRPr kumimoji="1" sz="1900">
                <a:solidFill>
                  <a:schemeClr val="tx1"/>
                </a:solidFill>
                <a:latin typeface="Arial" panose="020B0604020202020204" pitchFamily="34" charset="0"/>
                <a:ea typeface="ＭＳ Ｐゴシック" panose="020B0600070205080204" pitchFamily="50" charset="-128"/>
              </a:defRPr>
            </a:lvl1pPr>
            <a:lvl2pPr marL="742950" indent="-285750">
              <a:defRPr kumimoji="1" sz="1900">
                <a:solidFill>
                  <a:schemeClr val="tx1"/>
                </a:solidFill>
                <a:latin typeface="Arial" panose="020B0604020202020204" pitchFamily="34" charset="0"/>
                <a:ea typeface="ＭＳ Ｐゴシック" panose="020B0600070205080204" pitchFamily="50" charset="-128"/>
              </a:defRPr>
            </a:lvl2pPr>
            <a:lvl3pPr marL="1143000" indent="-228600">
              <a:defRPr kumimoji="1" sz="1900">
                <a:solidFill>
                  <a:schemeClr val="tx1"/>
                </a:solidFill>
                <a:latin typeface="Arial" panose="020B0604020202020204" pitchFamily="34" charset="0"/>
                <a:ea typeface="ＭＳ Ｐゴシック" panose="020B0600070205080204" pitchFamily="50" charset="-128"/>
              </a:defRPr>
            </a:lvl3pPr>
            <a:lvl4pPr marL="1600200" indent="-228600">
              <a:defRPr kumimoji="1" sz="1900">
                <a:solidFill>
                  <a:schemeClr val="tx1"/>
                </a:solidFill>
                <a:latin typeface="Arial" panose="020B0604020202020204" pitchFamily="34" charset="0"/>
                <a:ea typeface="ＭＳ Ｐゴシック" panose="020B0600070205080204" pitchFamily="50" charset="-128"/>
              </a:defRPr>
            </a:lvl4pPr>
            <a:lvl5pPr marL="2057400" indent="-22860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pPr>
            <a:r>
              <a:rPr lang="en-US" altLang="ja-JP" sz="2461" dirty="0">
                <a:latin typeface="AR P丸ゴシック体E" panose="020F0900000000000000" pitchFamily="50" charset="-128"/>
                <a:ea typeface="AR P丸ゴシック体E" panose="020F0900000000000000" pitchFamily="50" charset="-128"/>
              </a:rPr>
              <a:t>1)</a:t>
            </a:r>
            <a:r>
              <a:rPr lang="ja-JP" altLang="en-US" sz="3200" b="1" dirty="0">
                <a:latin typeface="AR P丸ゴシック体E" panose="020F0900000000000000" pitchFamily="50" charset="-128"/>
                <a:ea typeface="AR P丸ゴシック体E" panose="020F0900000000000000" pitchFamily="50" charset="-128"/>
              </a:rPr>
              <a:t>断水で困っている報道資料を元に</a:t>
            </a:r>
            <a:r>
              <a:rPr lang="ja-JP" altLang="en-US" sz="3200" b="1" dirty="0">
                <a:highlight>
                  <a:srgbClr val="FFFF00"/>
                </a:highlight>
                <a:latin typeface="AR P丸ゴシック体E" panose="020F0900000000000000" pitchFamily="50" charset="-128"/>
                <a:ea typeface="AR P丸ゴシック体E" panose="020F0900000000000000" pitchFamily="50" charset="-128"/>
              </a:rPr>
              <a:t>水の重要性</a:t>
            </a:r>
            <a:r>
              <a:rPr lang="ja-JP" altLang="en-US" sz="3200" b="1" dirty="0">
                <a:latin typeface="AR P丸ゴシック体E" panose="020F0900000000000000" pitchFamily="50" charset="-128"/>
                <a:ea typeface="AR P丸ゴシック体E" panose="020F0900000000000000" pitchFamily="50" charset="-128"/>
              </a:rPr>
              <a:t>に気づかせる</a:t>
            </a:r>
            <a:endParaRPr lang="en-US" altLang="ja-JP" sz="2133" b="1" dirty="0">
              <a:latin typeface="AR P丸ゴシック体E" panose="020F0900000000000000" pitchFamily="50" charset="-128"/>
              <a:ea typeface="AR P丸ゴシック体E" panose="020F0900000000000000" pitchFamily="50" charset="-128"/>
            </a:endParaRPr>
          </a:p>
          <a:p>
            <a:pPr eaLnBrk="1" hangingPunct="1">
              <a:lnSpc>
                <a:spcPct val="150000"/>
              </a:lnSpc>
            </a:pPr>
            <a:r>
              <a:rPr lang="en-US" altLang="ja-JP" sz="2461" dirty="0">
                <a:latin typeface="HG明朝B" panose="02020809000000000000" pitchFamily="17" charset="-128"/>
                <a:ea typeface="HG明朝B" panose="02020809000000000000" pitchFamily="17" charset="-128"/>
              </a:rPr>
              <a:t>2)</a:t>
            </a:r>
            <a:r>
              <a:rPr lang="ja-JP" altLang="en-US" sz="2461" dirty="0">
                <a:latin typeface="HG明朝B" panose="02020809000000000000" pitchFamily="17" charset="-128"/>
                <a:ea typeface="HG明朝B" panose="02020809000000000000" pitchFamily="17" charset="-128"/>
              </a:rPr>
              <a:t>自分たちの町でも過去に断水で困ったことがあることを伝える。</a:t>
            </a:r>
            <a:endParaRPr lang="en-US" altLang="ja-JP" sz="1600" dirty="0">
              <a:latin typeface="HGPｺﾞｼｯｸE" panose="020B0900000000000000" pitchFamily="50" charset="-128"/>
              <a:ea typeface="HGPｺﾞｼｯｸE" panose="020B0900000000000000" pitchFamily="50" charset="-128"/>
            </a:endParaRPr>
          </a:p>
          <a:p>
            <a:pPr eaLnBrk="1" hangingPunct="1">
              <a:lnSpc>
                <a:spcPct val="150000"/>
              </a:lnSpc>
            </a:pPr>
            <a:endParaRPr lang="en-US" altLang="ja-JP" sz="2461" dirty="0">
              <a:latin typeface="HG明朝B" panose="02020809000000000000" pitchFamily="17" charset="-128"/>
              <a:ea typeface="HG明朝B" panose="02020809000000000000" pitchFamily="17" charset="-128"/>
            </a:endParaRPr>
          </a:p>
        </p:txBody>
      </p:sp>
      <p:sp>
        <p:nvSpPr>
          <p:cNvPr id="5" name="正方形/長方形 4"/>
          <p:cNvSpPr>
            <a:spLocks noChangeArrowheads="1"/>
          </p:cNvSpPr>
          <p:nvPr/>
        </p:nvSpPr>
        <p:spPr bwMode="auto">
          <a:xfrm>
            <a:off x="3810917" y="2188308"/>
            <a:ext cx="3880339" cy="471026"/>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2461" dirty="0">
                <a:latin typeface="HG明朝B" panose="02020809000000000000" pitchFamily="17" charset="-128"/>
                <a:ea typeface="HG明朝B" panose="02020809000000000000" pitchFamily="17" charset="-128"/>
              </a:rPr>
              <a:t>＜　</a:t>
            </a:r>
            <a:r>
              <a:rPr lang="ja-JP" altLang="en-US" sz="2461" b="1" dirty="0">
                <a:latin typeface="ＤＦ平成ゴシック体W5" panose="02010609000101010101" pitchFamily="1" charset="-128"/>
                <a:ea typeface="ＤＦ平成ゴシック体W5" panose="02010609000101010101" pitchFamily="1" charset="-128"/>
              </a:rPr>
              <a:t>火をつける　</a:t>
            </a:r>
            <a:r>
              <a:rPr lang="ja-JP" altLang="en-US" sz="2461" dirty="0">
                <a:latin typeface="HG明朝B" panose="02020809000000000000" pitchFamily="17" charset="-128"/>
                <a:ea typeface="HG明朝B" panose="02020809000000000000" pitchFamily="17" charset="-128"/>
              </a:rPr>
              <a:t>＞</a:t>
            </a:r>
            <a:endParaRPr lang="en-US" altLang="ja-JP" sz="2461" dirty="0">
              <a:latin typeface="HG明朝B" panose="02020809000000000000" pitchFamily="17" charset="-128"/>
              <a:ea typeface="HG明朝B" panose="02020809000000000000" pitchFamily="17" charset="-128"/>
            </a:endParaRPr>
          </a:p>
        </p:txBody>
      </p:sp>
      <p:sp>
        <p:nvSpPr>
          <p:cNvPr id="6" name="正方形/長方形 5"/>
          <p:cNvSpPr>
            <a:spLocks noChangeArrowheads="1"/>
          </p:cNvSpPr>
          <p:nvPr/>
        </p:nvSpPr>
        <p:spPr bwMode="auto">
          <a:xfrm>
            <a:off x="3810917" y="3043173"/>
            <a:ext cx="3880339" cy="5176417"/>
          </a:xfrm>
          <a:prstGeom prst="rect">
            <a:avLst/>
          </a:prstGeom>
          <a:solidFill>
            <a:schemeClr val="bg1"/>
          </a:solidFill>
          <a:ln>
            <a:solidFill>
              <a:schemeClr val="tx1"/>
            </a:solidFill>
          </a:ln>
        </p:spPr>
        <p:txBody>
          <a:bodyPr>
            <a:spAutoFit/>
          </a:bodyPr>
          <a:lstStyle/>
          <a:p>
            <a:pPr eaLnBrk="1" hangingPunct="1">
              <a:lnSpc>
                <a:spcPct val="150000"/>
              </a:lnSpc>
            </a:pPr>
            <a:r>
              <a:rPr lang="en-US" altLang="ja-JP" sz="2461" dirty="0">
                <a:latin typeface="HG明朝B" panose="02020809000000000000" pitchFamily="17" charset="-128"/>
                <a:ea typeface="HG明朝B" panose="02020809000000000000" pitchFamily="17" charset="-128"/>
              </a:rPr>
              <a:t>3)</a:t>
            </a:r>
            <a:r>
              <a:rPr lang="ja-JP" altLang="en-US" sz="2461" dirty="0">
                <a:latin typeface="HG明朝B" panose="02020809000000000000" pitchFamily="17" charset="-128"/>
                <a:ea typeface="HG明朝B" panose="02020809000000000000" pitchFamily="17" charset="-128"/>
              </a:rPr>
              <a:t> </a:t>
            </a:r>
            <a:r>
              <a:rPr lang="ja-JP" altLang="en-US" sz="3200" b="1" dirty="0">
                <a:latin typeface="AR P丸ゴシック体E" panose="020F0900000000000000" pitchFamily="50" charset="-128"/>
                <a:ea typeface="AR P丸ゴシック体E" panose="020F0900000000000000" pitchFamily="50" charset="-128"/>
              </a:rPr>
              <a:t>２つのコップに入った２種類の水の観察をする。どちらも皆の飲んでいる水であることを知らせ、驚きを感じさせる。（</a:t>
            </a:r>
            <a:r>
              <a:rPr lang="ja-JP" altLang="en-US" sz="2400" b="1" dirty="0">
                <a:latin typeface="AR P丸ゴシック体E" panose="020F0900000000000000" pitchFamily="50" charset="-128"/>
                <a:ea typeface="AR P丸ゴシック体E" panose="020F0900000000000000" pitchFamily="50" charset="-128"/>
              </a:rPr>
              <a:t>取水塔付近と水道の蛇口）</a:t>
            </a:r>
            <a:endParaRPr lang="en-US" altLang="ja-JP" sz="2400" dirty="0">
              <a:latin typeface="HG明朝B" panose="02020809000000000000" pitchFamily="17" charset="-128"/>
              <a:ea typeface="HG明朝B" panose="02020809000000000000" pitchFamily="17" charset="-128"/>
            </a:endParaRPr>
          </a:p>
        </p:txBody>
      </p:sp>
      <p:sp>
        <p:nvSpPr>
          <p:cNvPr id="7" name="正方形/長方形 6"/>
          <p:cNvSpPr>
            <a:spLocks noChangeArrowheads="1"/>
          </p:cNvSpPr>
          <p:nvPr/>
        </p:nvSpPr>
        <p:spPr bwMode="auto">
          <a:xfrm>
            <a:off x="8018755" y="2162909"/>
            <a:ext cx="4014984" cy="471026"/>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2461" dirty="0">
                <a:latin typeface="HG明朝B" panose="02020809000000000000" pitchFamily="17" charset="-128"/>
                <a:ea typeface="HG明朝B" panose="02020809000000000000" pitchFamily="17" charset="-128"/>
              </a:rPr>
              <a:t>＜</a:t>
            </a:r>
            <a:r>
              <a:rPr lang="ja-JP" altLang="en-US" sz="2461" b="1" dirty="0">
                <a:latin typeface="ＤＦ平成ゴシック体W5" panose="02010609000101010101" pitchFamily="1" charset="-128"/>
                <a:ea typeface="ＤＦ平成ゴシック体W5" panose="02010609000101010101" pitchFamily="1" charset="-128"/>
              </a:rPr>
              <a:t>テーマを決める</a:t>
            </a:r>
            <a:r>
              <a:rPr lang="ja-JP" altLang="en-US" sz="2461" dirty="0">
                <a:latin typeface="HG明朝B" panose="02020809000000000000" pitchFamily="17" charset="-128"/>
                <a:ea typeface="HG明朝B" panose="02020809000000000000" pitchFamily="17" charset="-128"/>
              </a:rPr>
              <a:t>＞</a:t>
            </a:r>
            <a:endParaRPr lang="en-US" altLang="ja-JP" sz="2461" dirty="0">
              <a:latin typeface="HG明朝B" panose="02020809000000000000" pitchFamily="17" charset="-128"/>
              <a:ea typeface="HG明朝B" panose="02020809000000000000" pitchFamily="17" charset="-128"/>
            </a:endParaRPr>
          </a:p>
        </p:txBody>
      </p:sp>
      <p:sp>
        <p:nvSpPr>
          <p:cNvPr id="8" name="正方形/長方形 7"/>
          <p:cNvSpPr>
            <a:spLocks noChangeArrowheads="1"/>
          </p:cNvSpPr>
          <p:nvPr/>
        </p:nvSpPr>
        <p:spPr bwMode="auto">
          <a:xfrm>
            <a:off x="8018755" y="3044466"/>
            <a:ext cx="4014984" cy="5202322"/>
          </a:xfrm>
          <a:prstGeom prst="rect">
            <a:avLst/>
          </a:prstGeom>
          <a:solidFill>
            <a:schemeClr val="bg1"/>
          </a:solidFill>
          <a:ln>
            <a:solidFill>
              <a:schemeClr val="tx1"/>
            </a:solidFill>
          </a:ln>
        </p:spPr>
        <p:txBody>
          <a:bodyPr wrap="square">
            <a:spAutoFit/>
          </a:bodyPr>
          <a:lstStyle/>
          <a:p>
            <a:r>
              <a:rPr lang="en-US" altLang="ja-JP" sz="2461" dirty="0">
                <a:latin typeface="HG明朝B" panose="02020809000000000000" pitchFamily="17" charset="-128"/>
                <a:ea typeface="HG明朝B" panose="02020809000000000000" pitchFamily="17" charset="-128"/>
              </a:rPr>
              <a:t>4)</a:t>
            </a:r>
            <a:r>
              <a:rPr kumimoji="1" lang="ja-JP" altLang="en-US" sz="3600" b="1" dirty="0">
                <a:latin typeface="AR P丸ゴシック体E" panose="020F0900000000000000" pitchFamily="50" charset="-128"/>
                <a:ea typeface="AR P丸ゴシック体E" panose="020F0900000000000000" pitchFamily="50" charset="-128"/>
              </a:rPr>
              <a:t>いつでも安心して飲める水は、どのようにして作られ、送られてくるのだろうか、調べて○○にまとめよう。という</a:t>
            </a:r>
          </a:p>
          <a:p>
            <a:pPr eaLnBrk="1" hangingPunct="1">
              <a:lnSpc>
                <a:spcPct val="150000"/>
              </a:lnSpc>
            </a:pPr>
            <a:r>
              <a:rPr lang="ja-JP" altLang="en-US" sz="2461" dirty="0">
                <a:latin typeface="HG明朝B" panose="02020809000000000000" pitchFamily="17" charset="-128"/>
                <a:ea typeface="HG明朝B" panose="02020809000000000000" pitchFamily="17" charset="-128"/>
              </a:rPr>
              <a:t> </a:t>
            </a:r>
            <a:r>
              <a:rPr lang="ja-JP" altLang="en-US" sz="3200" b="1" dirty="0">
                <a:latin typeface="AR丸ゴシック体E" panose="020F0909000000000000" pitchFamily="49" charset="-128"/>
                <a:ea typeface="AR丸ゴシック体E" panose="020F0909000000000000" pitchFamily="49" charset="-128"/>
              </a:rPr>
              <a:t>学習問題をつくる</a:t>
            </a:r>
            <a:endParaRPr lang="en-US" altLang="ja-JP" sz="3200" b="1" dirty="0">
              <a:latin typeface="AR丸ゴシック体E" panose="020F0909000000000000" pitchFamily="49" charset="-128"/>
              <a:ea typeface="AR丸ゴシック体E" panose="020F0909000000000000" pitchFamily="49"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５</a:t>
            </a:r>
            <a:r>
              <a:rPr lang="en-US" altLang="ja-JP" sz="2461" dirty="0">
                <a:latin typeface="HG明朝B" panose="02020809000000000000" pitchFamily="17" charset="-128"/>
                <a:ea typeface="HG明朝B" panose="02020809000000000000" pitchFamily="17" charset="-128"/>
              </a:rPr>
              <a:t>)</a:t>
            </a:r>
            <a:r>
              <a:rPr lang="ja-JP" altLang="en-US" sz="2461" dirty="0">
                <a:latin typeface="HG明朝B" panose="02020809000000000000" pitchFamily="17" charset="-128"/>
                <a:ea typeface="HG明朝B" panose="02020809000000000000" pitchFamily="17" charset="-128"/>
              </a:rPr>
              <a:t>問題について、自分なりの</a:t>
            </a:r>
            <a:r>
              <a:rPr lang="ja-JP" altLang="en-US" sz="2461" dirty="0">
                <a:latin typeface="HGSｺﾞｼｯｸE" panose="020B0900000000000000" pitchFamily="50" charset="-128"/>
                <a:ea typeface="HGSｺﾞｼｯｸE" panose="020B0900000000000000" pitchFamily="50" charset="-128"/>
              </a:rPr>
              <a:t>予想</a:t>
            </a:r>
            <a:r>
              <a:rPr lang="ja-JP" altLang="en-US" sz="2461" dirty="0">
                <a:latin typeface="HG明朝B" panose="02020809000000000000" pitchFamily="17" charset="-128"/>
                <a:ea typeface="HG明朝B" panose="02020809000000000000" pitchFamily="17" charset="-128"/>
              </a:rPr>
              <a:t>をたてる。</a:t>
            </a:r>
            <a:endParaRPr lang="en-US" altLang="ja-JP" sz="2461" dirty="0">
              <a:latin typeface="HG明朝B" panose="02020809000000000000" pitchFamily="17" charset="-128"/>
              <a:ea typeface="HG明朝B" panose="02020809000000000000" pitchFamily="17" charset="-128"/>
            </a:endParaRPr>
          </a:p>
        </p:txBody>
      </p:sp>
      <p:sp>
        <p:nvSpPr>
          <p:cNvPr id="15" name="テキスト ボックス 14"/>
          <p:cNvSpPr txBox="1">
            <a:spLocks noChangeArrowheads="1"/>
          </p:cNvSpPr>
          <p:nvPr/>
        </p:nvSpPr>
        <p:spPr bwMode="auto">
          <a:xfrm>
            <a:off x="1405781" y="1519683"/>
            <a:ext cx="689612" cy="6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939" dirty="0">
                <a:latin typeface="HG創英角ﾎﾟｯﾌﾟ体" panose="040B0A09000000000000" pitchFamily="49" charset="-128"/>
                <a:ea typeface="HG創英角ﾎﾟｯﾌﾟ体" panose="040B0A09000000000000" pitchFamily="49" charset="-128"/>
              </a:rPr>
              <a:t>①</a:t>
            </a:r>
          </a:p>
        </p:txBody>
      </p:sp>
      <p:sp>
        <p:nvSpPr>
          <p:cNvPr id="16" name="テキスト ボックス 15"/>
          <p:cNvSpPr txBox="1">
            <a:spLocks noChangeArrowheads="1"/>
          </p:cNvSpPr>
          <p:nvPr/>
        </p:nvSpPr>
        <p:spPr bwMode="auto">
          <a:xfrm>
            <a:off x="5224145" y="1519682"/>
            <a:ext cx="689612" cy="6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939" dirty="0">
                <a:latin typeface="HG創英角ﾎﾟｯﾌﾟ体" panose="040B0A09000000000000" pitchFamily="49" charset="-128"/>
                <a:ea typeface="HG創英角ﾎﾟｯﾌﾟ体" panose="040B0A09000000000000" pitchFamily="49" charset="-128"/>
              </a:rPr>
              <a:t>②</a:t>
            </a:r>
          </a:p>
        </p:txBody>
      </p:sp>
      <p:sp>
        <p:nvSpPr>
          <p:cNvPr id="17" name="テキスト ボックス 16"/>
          <p:cNvSpPr txBox="1">
            <a:spLocks noChangeArrowheads="1"/>
          </p:cNvSpPr>
          <p:nvPr/>
        </p:nvSpPr>
        <p:spPr bwMode="auto">
          <a:xfrm>
            <a:off x="9533961" y="1492973"/>
            <a:ext cx="689612" cy="6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939" dirty="0">
                <a:latin typeface="HG創英角ﾎﾟｯﾌﾟ体" panose="040B0A09000000000000" pitchFamily="49" charset="-128"/>
                <a:ea typeface="HG創英角ﾎﾟｯﾌﾟ体" panose="040B0A09000000000000" pitchFamily="49" charset="-128"/>
              </a:rPr>
              <a:t>③</a:t>
            </a:r>
          </a:p>
        </p:txBody>
      </p:sp>
      <p:sp>
        <p:nvSpPr>
          <p:cNvPr id="3" name="テキスト ボックス 2">
            <a:extLst>
              <a:ext uri="{FF2B5EF4-FFF2-40B4-BE49-F238E27FC236}">
                <a16:creationId xmlns:a16="http://schemas.microsoft.com/office/drawing/2014/main" id="{A5AB77DE-8FF1-4D2E-BD07-82B070E8C7FD}"/>
              </a:ext>
            </a:extLst>
          </p:cNvPr>
          <p:cNvSpPr txBox="1"/>
          <p:nvPr/>
        </p:nvSpPr>
        <p:spPr>
          <a:xfrm>
            <a:off x="219238" y="8414495"/>
            <a:ext cx="3257623" cy="502766"/>
          </a:xfrm>
          <a:prstGeom prst="rect">
            <a:avLst/>
          </a:prstGeom>
          <a:solidFill>
            <a:srgbClr val="FFD5D1"/>
          </a:solidFill>
          <a:ln w="28575">
            <a:solidFill>
              <a:schemeClr val="accent1">
                <a:lumMod val="50000"/>
              </a:schemeClr>
            </a:solidFill>
          </a:ln>
        </p:spPr>
        <p:txBody>
          <a:bodyPr wrap="none" rtlCol="0">
            <a:spAutoFit/>
          </a:bodyPr>
          <a:lstStyle/>
          <a:p>
            <a:r>
              <a:rPr lang="ja-JP" altLang="en-US" sz="2667" b="1" dirty="0"/>
              <a:t>本質・問題点</a:t>
            </a:r>
            <a:r>
              <a:rPr lang="ja-JP" altLang="en-US" sz="2667" dirty="0"/>
              <a:t>・</a:t>
            </a:r>
            <a:r>
              <a:rPr lang="ja-JP" altLang="en-US" sz="2667" b="1" dirty="0"/>
              <a:t>共感</a:t>
            </a:r>
          </a:p>
        </p:txBody>
      </p:sp>
      <p:sp>
        <p:nvSpPr>
          <p:cNvPr id="22" name="テキスト ボックス 21">
            <a:extLst>
              <a:ext uri="{FF2B5EF4-FFF2-40B4-BE49-F238E27FC236}">
                <a16:creationId xmlns:a16="http://schemas.microsoft.com/office/drawing/2014/main" id="{FE2D0853-06E8-4A3B-AE71-FE23D61F687E}"/>
              </a:ext>
            </a:extLst>
          </p:cNvPr>
          <p:cNvSpPr txBox="1"/>
          <p:nvPr/>
        </p:nvSpPr>
        <p:spPr>
          <a:xfrm>
            <a:off x="4013379" y="8430568"/>
            <a:ext cx="3599062" cy="502766"/>
          </a:xfrm>
          <a:prstGeom prst="rect">
            <a:avLst/>
          </a:prstGeom>
          <a:solidFill>
            <a:srgbClr val="FFD5D1"/>
          </a:solidFill>
          <a:ln w="28575">
            <a:solidFill>
              <a:schemeClr val="accent1">
                <a:lumMod val="50000"/>
              </a:schemeClr>
            </a:solidFill>
          </a:ln>
        </p:spPr>
        <p:txBody>
          <a:bodyPr wrap="none" rtlCol="0">
            <a:spAutoFit/>
          </a:bodyPr>
          <a:lstStyle/>
          <a:p>
            <a:r>
              <a:rPr lang="ja-JP" altLang="en-US" sz="2667" b="1" dirty="0"/>
              <a:t>それらをひっくり返す</a:t>
            </a:r>
          </a:p>
        </p:txBody>
      </p:sp>
      <p:sp>
        <p:nvSpPr>
          <p:cNvPr id="23" name="テキスト ボックス 22">
            <a:extLst>
              <a:ext uri="{FF2B5EF4-FFF2-40B4-BE49-F238E27FC236}">
                <a16:creationId xmlns:a16="http://schemas.microsoft.com/office/drawing/2014/main" id="{3EA7C751-F9A3-4DC9-BF70-500679FDB1A4}"/>
              </a:ext>
            </a:extLst>
          </p:cNvPr>
          <p:cNvSpPr txBox="1"/>
          <p:nvPr/>
        </p:nvSpPr>
        <p:spPr>
          <a:xfrm>
            <a:off x="8239242" y="8428244"/>
            <a:ext cx="3257623" cy="502766"/>
          </a:xfrm>
          <a:prstGeom prst="rect">
            <a:avLst/>
          </a:prstGeom>
          <a:solidFill>
            <a:srgbClr val="FFD5D1"/>
          </a:solidFill>
          <a:ln w="28575">
            <a:solidFill>
              <a:schemeClr val="accent1">
                <a:lumMod val="50000"/>
              </a:schemeClr>
            </a:solidFill>
          </a:ln>
        </p:spPr>
        <p:txBody>
          <a:bodyPr wrap="none" rtlCol="0">
            <a:spAutoFit/>
          </a:bodyPr>
          <a:lstStyle/>
          <a:p>
            <a:r>
              <a:rPr lang="ja-JP" altLang="en-US" sz="2667" dirty="0"/>
              <a:t>疑問から学習問題へ</a:t>
            </a:r>
          </a:p>
        </p:txBody>
      </p:sp>
    </p:spTree>
    <p:extLst>
      <p:ext uri="{BB962C8B-B14F-4D97-AF65-F5344CB8AC3E}">
        <p14:creationId xmlns:p14="http://schemas.microsoft.com/office/powerpoint/2010/main" val="2114510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par>
                                <p:cTn id="40" presetID="16" presetClass="entr" presetSubtype="2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6" grpId="0"/>
      <p:bldP spid="17" grpId="0"/>
      <p:bldP spid="3" grpId="0" animBg="1"/>
      <p:bldP spid="22" grpId="0" animBg="1"/>
      <p:bldP spid="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2">
            <a:extLst>
              <a:ext uri="{FF2B5EF4-FFF2-40B4-BE49-F238E27FC236}">
                <a16:creationId xmlns:a16="http://schemas.microsoft.com/office/drawing/2014/main" id="{0CA743AD-2DC1-AA22-D934-31E43A5A7F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360" t="15070" r="4315" b="6726"/>
          <a:stretch>
            <a:fillRect/>
          </a:stretch>
        </p:blipFill>
        <p:spPr bwMode="auto">
          <a:xfrm>
            <a:off x="2" y="-8467"/>
            <a:ext cx="12222719" cy="8417363"/>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628D0A8-03ED-981B-6119-49192D3C2254}"/>
              </a:ext>
            </a:extLst>
          </p:cNvPr>
          <p:cNvSpPr txBox="1"/>
          <p:nvPr/>
        </p:nvSpPr>
        <p:spPr>
          <a:xfrm>
            <a:off x="86064" y="8480615"/>
            <a:ext cx="12136656"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東京都水道局の水道キャラバンによる出前授業</a:t>
            </a:r>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（関係機関との連携）</a:t>
            </a:r>
          </a:p>
        </p:txBody>
      </p:sp>
      <p:pic>
        <p:nvPicPr>
          <p:cNvPr id="4" name="Picture 62">
            <a:extLst>
              <a:ext uri="{FF2B5EF4-FFF2-40B4-BE49-F238E27FC236}">
                <a16:creationId xmlns:a16="http://schemas.microsoft.com/office/drawing/2014/main" id="{B4F82369-BD9D-E45F-4C80-7EE7540E67A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val="0"/>
              </a:ext>
            </a:extLst>
          </a:blip>
          <a:srcRect l="50452" t="25227" r="26249" b="62446"/>
          <a:stretch/>
        </p:blipFill>
        <p:spPr bwMode="auto">
          <a:xfrm>
            <a:off x="5755339" y="1093696"/>
            <a:ext cx="3299013" cy="1326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896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6EBAC46-CD76-34AA-1BA3-1F2A1EB7EB45}"/>
              </a:ext>
            </a:extLst>
          </p:cNvPr>
          <p:cNvPicPr>
            <a:picLocks noChangeAspect="1"/>
          </p:cNvPicPr>
          <p:nvPr/>
        </p:nvPicPr>
        <p:blipFill rotWithShape="1">
          <a:blip r:embed="rId2"/>
          <a:srcRect l="2558" t="39381"/>
          <a:stretch/>
        </p:blipFill>
        <p:spPr>
          <a:xfrm>
            <a:off x="986119" y="1027540"/>
            <a:ext cx="10777775" cy="7793691"/>
          </a:xfrm>
          <a:prstGeom prst="rect">
            <a:avLst/>
          </a:prstGeom>
        </p:spPr>
      </p:pic>
      <p:pic>
        <p:nvPicPr>
          <p:cNvPr id="5" name="図 4">
            <a:extLst>
              <a:ext uri="{FF2B5EF4-FFF2-40B4-BE49-F238E27FC236}">
                <a16:creationId xmlns:a16="http://schemas.microsoft.com/office/drawing/2014/main" id="{0570E1C2-1A57-28AF-8484-0B974D1AA628}"/>
              </a:ext>
            </a:extLst>
          </p:cNvPr>
          <p:cNvPicPr>
            <a:picLocks noChangeAspect="1"/>
          </p:cNvPicPr>
          <p:nvPr/>
        </p:nvPicPr>
        <p:blipFill rotWithShape="1">
          <a:blip r:embed="rId2"/>
          <a:srcRect l="1780" t="-184" r="35778" b="92924"/>
          <a:stretch/>
        </p:blipFill>
        <p:spPr>
          <a:xfrm>
            <a:off x="428107" y="125505"/>
            <a:ext cx="6766659" cy="914400"/>
          </a:xfrm>
          <a:prstGeom prst="rect">
            <a:avLst/>
          </a:prstGeom>
        </p:spPr>
      </p:pic>
      <p:sp>
        <p:nvSpPr>
          <p:cNvPr id="2" name="楕円 1">
            <a:extLst>
              <a:ext uri="{FF2B5EF4-FFF2-40B4-BE49-F238E27FC236}">
                <a16:creationId xmlns:a16="http://schemas.microsoft.com/office/drawing/2014/main" id="{37A34E23-4D36-4017-377C-FB3C3E493213}"/>
              </a:ext>
            </a:extLst>
          </p:cNvPr>
          <p:cNvSpPr/>
          <p:nvPr/>
        </p:nvSpPr>
        <p:spPr>
          <a:xfrm>
            <a:off x="1326777" y="2725250"/>
            <a:ext cx="4356847" cy="306593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90C364EB-8993-52ED-27B8-DF94A14DA7A7}"/>
              </a:ext>
            </a:extLst>
          </p:cNvPr>
          <p:cNvSpPr/>
          <p:nvPr/>
        </p:nvSpPr>
        <p:spPr>
          <a:xfrm>
            <a:off x="5016342" y="4410595"/>
            <a:ext cx="4356847" cy="306593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FE057174-8F58-088C-FB4E-B7B54D855FA7}"/>
              </a:ext>
            </a:extLst>
          </p:cNvPr>
          <p:cNvSpPr/>
          <p:nvPr/>
        </p:nvSpPr>
        <p:spPr>
          <a:xfrm>
            <a:off x="7535423" y="2489345"/>
            <a:ext cx="4356847" cy="306593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8979F3CB-A974-4290-6F19-A0B163BDC083}"/>
              </a:ext>
            </a:extLst>
          </p:cNvPr>
          <p:cNvSpPr/>
          <p:nvPr/>
        </p:nvSpPr>
        <p:spPr>
          <a:xfrm>
            <a:off x="4431100" y="501993"/>
            <a:ext cx="4356847" cy="306593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82304F50-3163-8371-A3D0-4AD4DE584654}"/>
              </a:ext>
            </a:extLst>
          </p:cNvPr>
          <p:cNvSpPr/>
          <p:nvPr/>
        </p:nvSpPr>
        <p:spPr>
          <a:xfrm>
            <a:off x="6741459" y="7010400"/>
            <a:ext cx="2046488" cy="466125"/>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A398FE26-04A7-EB05-400D-EDEDE95E02E6}"/>
              </a:ext>
            </a:extLst>
          </p:cNvPr>
          <p:cNvSpPr/>
          <p:nvPr/>
        </p:nvSpPr>
        <p:spPr>
          <a:xfrm>
            <a:off x="7194765" y="7494474"/>
            <a:ext cx="3562882" cy="466125"/>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42D4DD58-CD84-8DE9-D434-D56BECDC88E9}"/>
              </a:ext>
            </a:extLst>
          </p:cNvPr>
          <p:cNvSpPr/>
          <p:nvPr/>
        </p:nvSpPr>
        <p:spPr>
          <a:xfrm>
            <a:off x="1425396" y="7091084"/>
            <a:ext cx="1873616" cy="466125"/>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3126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anim calcmode="lin" valueType="num">
                                      <p:cBhvr>
                                        <p:cTn id="53" dur="1000" fill="hold"/>
                                        <p:tgtEl>
                                          <p:spTgt spid="6"/>
                                        </p:tgtEl>
                                        <p:attrNameLst>
                                          <p:attrName>ppt_x</p:attrName>
                                        </p:attrNameLst>
                                      </p:cBhvr>
                                      <p:tavLst>
                                        <p:tav tm="0">
                                          <p:val>
                                            <p:strVal val="#ppt_x"/>
                                          </p:val>
                                        </p:tav>
                                        <p:tav tm="100000">
                                          <p:val>
                                            <p:strVal val="#ppt_x"/>
                                          </p:val>
                                        </p:tav>
                                      </p:tavLst>
                                    </p:anim>
                                    <p:anim calcmode="lin" valueType="num">
                                      <p:cBhvr>
                                        <p:cTn id="5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1000"/>
                                        <p:tgtEl>
                                          <p:spTgt spid="7"/>
                                        </p:tgtEl>
                                      </p:cBhvr>
                                    </p:animEffect>
                                    <p:anim calcmode="lin" valueType="num">
                                      <p:cBhvr>
                                        <p:cTn id="65" dur="1000" fill="hold"/>
                                        <p:tgtEl>
                                          <p:spTgt spid="7"/>
                                        </p:tgtEl>
                                        <p:attrNameLst>
                                          <p:attrName>ppt_x</p:attrName>
                                        </p:attrNameLst>
                                      </p:cBhvr>
                                      <p:tavLst>
                                        <p:tav tm="0">
                                          <p:val>
                                            <p:strVal val="#ppt_x"/>
                                          </p:val>
                                        </p:tav>
                                        <p:tav tm="100000">
                                          <p:val>
                                            <p:strVal val="#ppt_x"/>
                                          </p:val>
                                        </p:tav>
                                      </p:tavLst>
                                    </p:anim>
                                    <p:anim calcmode="lin" valueType="num">
                                      <p:cBhvr>
                                        <p:cTn id="6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6" grpId="0" animBg="1"/>
      <p:bldP spid="6" grpId="1" animBg="1"/>
      <p:bldP spid="7" grpId="0" animBg="1"/>
      <p:bldP spid="7" grpId="1" animBg="1"/>
      <p:bldP spid="8" grpId="0" animBg="1"/>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51B1243-95AE-F069-1CA9-ECF51669C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Tree>
    <p:extLst>
      <p:ext uri="{BB962C8B-B14F-4D97-AF65-F5344CB8AC3E}">
        <p14:creationId xmlns:p14="http://schemas.microsoft.com/office/powerpoint/2010/main" val="393179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FDC4147-133D-F7CE-F014-05FE78A9C449}"/>
              </a:ext>
            </a:extLst>
          </p:cNvPr>
          <p:cNvPicPr>
            <a:picLocks noChangeAspect="1"/>
          </p:cNvPicPr>
          <p:nvPr/>
        </p:nvPicPr>
        <p:blipFill rotWithShape="1">
          <a:blip r:embed="rId2">
            <a:extLst>
              <a:ext uri="{28A0092B-C50C-407E-A947-70E740481C1C}">
                <a14:useLocalDpi xmlns:a14="http://schemas.microsoft.com/office/drawing/2010/main" val="0"/>
              </a:ext>
            </a:extLst>
          </a:blip>
          <a:srcRect l="10208" r="17256" b="28890"/>
          <a:stretch/>
        </p:blipFill>
        <p:spPr>
          <a:xfrm rot="5400000">
            <a:off x="2233329" y="1908364"/>
            <a:ext cx="8050309" cy="5918945"/>
          </a:xfrm>
          <a:prstGeom prst="rect">
            <a:avLst/>
          </a:prstGeom>
        </p:spPr>
      </p:pic>
    </p:spTree>
    <p:extLst>
      <p:ext uri="{BB962C8B-B14F-4D97-AF65-F5344CB8AC3E}">
        <p14:creationId xmlns:p14="http://schemas.microsoft.com/office/powerpoint/2010/main" val="16039886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8B1BD1D-B0D0-0670-7266-4A29C0E066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Tree>
    <p:extLst>
      <p:ext uri="{BB962C8B-B14F-4D97-AF65-F5344CB8AC3E}">
        <p14:creationId xmlns:p14="http://schemas.microsoft.com/office/powerpoint/2010/main" val="11687978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E83FE86-12B9-084E-EAE9-19AAE527D5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4" name="テキスト ボックス 3">
            <a:extLst>
              <a:ext uri="{FF2B5EF4-FFF2-40B4-BE49-F238E27FC236}">
                <a16:creationId xmlns:a16="http://schemas.microsoft.com/office/drawing/2014/main" id="{A7329C5B-F1B3-1FFF-E4A0-CC579E02F26A}"/>
              </a:ext>
            </a:extLst>
          </p:cNvPr>
          <p:cNvSpPr txBox="1"/>
          <p:nvPr/>
        </p:nvSpPr>
        <p:spPr>
          <a:xfrm>
            <a:off x="2096931" y="7707710"/>
            <a:ext cx="10023898" cy="1405641"/>
          </a:xfrm>
          <a:prstGeom prst="rect">
            <a:avLst/>
          </a:prstGeom>
          <a:noFill/>
        </p:spPr>
        <p:txBody>
          <a:bodyPr wrap="none" rtlCol="0">
            <a:spAutoFit/>
          </a:bodyPr>
          <a:lstStyle/>
          <a:p>
            <a:r>
              <a:rPr kumimoji="1" lang="ja-JP" altLang="en-US" sz="4267" dirty="0">
                <a:highlight>
                  <a:srgbClr val="FEFDD3"/>
                </a:highlight>
                <a:latin typeface="AR丸ゴシック体E" panose="020F0909000000000000" pitchFamily="49" charset="-128"/>
                <a:ea typeface="AR丸ゴシック体E" panose="020F0909000000000000" pitchFamily="49" charset="-128"/>
              </a:rPr>
              <a:t>ＳＤＧｓにつながる総合的な学習の時間</a:t>
            </a:r>
            <a:endParaRPr kumimoji="1" lang="en-US" altLang="ja-JP" sz="4267" dirty="0">
              <a:highlight>
                <a:srgbClr val="FEFDD3"/>
              </a:highlight>
              <a:latin typeface="AR丸ゴシック体E" panose="020F0909000000000000" pitchFamily="49" charset="-128"/>
              <a:ea typeface="AR丸ゴシック体E" panose="020F0909000000000000" pitchFamily="49" charset="-128"/>
            </a:endParaRPr>
          </a:p>
          <a:p>
            <a:r>
              <a:rPr kumimoji="1" lang="ja-JP" altLang="en-US" sz="4267" dirty="0">
                <a:latin typeface="AR丸ゴシック体E" panose="020F0909000000000000" pitchFamily="49" charset="-128"/>
                <a:ea typeface="AR丸ゴシック体E" panose="020F0909000000000000" pitchFamily="49" charset="-128"/>
              </a:rPr>
              <a:t>　　　</a:t>
            </a:r>
            <a:r>
              <a:rPr kumimoji="1" lang="ja-JP" altLang="en-US" sz="4267" dirty="0">
                <a:highlight>
                  <a:srgbClr val="FEFDD3"/>
                </a:highlight>
                <a:latin typeface="AR丸ゴシック体E" panose="020F0909000000000000" pitchFamily="49" charset="-128"/>
                <a:ea typeface="AR丸ゴシック体E" panose="020F0909000000000000" pitchFamily="49" charset="-128"/>
              </a:rPr>
              <a:t>「世界の水」４年・福島主任教諭</a:t>
            </a:r>
          </a:p>
        </p:txBody>
      </p:sp>
      <p:pic>
        <p:nvPicPr>
          <p:cNvPr id="5" name="図 4">
            <a:extLst>
              <a:ext uri="{FF2B5EF4-FFF2-40B4-BE49-F238E27FC236}">
                <a16:creationId xmlns:a16="http://schemas.microsoft.com/office/drawing/2014/main" id="{903A7F66-F741-F576-DCF1-A06AEFADDE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98" r="80637" b="69477"/>
          <a:stretch/>
        </p:blipFill>
        <p:spPr>
          <a:xfrm>
            <a:off x="3209365" y="490071"/>
            <a:ext cx="1434352" cy="2791012"/>
          </a:xfrm>
          <a:prstGeom prst="rect">
            <a:avLst/>
          </a:prstGeom>
        </p:spPr>
      </p:pic>
    </p:spTree>
    <p:extLst>
      <p:ext uri="{BB962C8B-B14F-4D97-AF65-F5344CB8AC3E}">
        <p14:creationId xmlns:p14="http://schemas.microsoft.com/office/powerpoint/2010/main" val="23482786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2BBAAE5-31E2-0ABF-896B-1CC5EB5E74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39" y="0"/>
            <a:ext cx="6679450" cy="9143999"/>
          </a:xfrm>
          <a:prstGeom prst="rect">
            <a:avLst/>
          </a:prstGeom>
        </p:spPr>
      </p:pic>
      <p:sp>
        <p:nvSpPr>
          <p:cNvPr id="3" name="テキスト ボックス 2">
            <a:extLst>
              <a:ext uri="{FF2B5EF4-FFF2-40B4-BE49-F238E27FC236}">
                <a16:creationId xmlns:a16="http://schemas.microsoft.com/office/drawing/2014/main" id="{12880BE9-4CD6-FAED-87E9-CB328800B5B4}"/>
              </a:ext>
            </a:extLst>
          </p:cNvPr>
          <p:cNvSpPr txBox="1"/>
          <p:nvPr/>
        </p:nvSpPr>
        <p:spPr>
          <a:xfrm>
            <a:off x="6827519" y="5658523"/>
            <a:ext cx="4876800" cy="3262432"/>
          </a:xfrm>
          <a:prstGeom prst="rect">
            <a:avLst/>
          </a:prstGeom>
          <a:noFill/>
          <a:ln>
            <a:solidFill>
              <a:schemeClr val="accent1">
                <a:lumMod val="75000"/>
              </a:schemeClr>
            </a:solidFill>
          </a:ln>
        </p:spPr>
        <p:txBody>
          <a:bodyPr wrap="square" rtlCol="0">
            <a:spAutoFit/>
          </a:bodyPr>
          <a:lstStyle/>
          <a:p>
            <a:r>
              <a:rPr kumimoji="1" lang="ja-JP" altLang="en-US" sz="2800" b="1" dirty="0"/>
              <a:t>←　今日の話の元になる教育実践をまとめた本です。</a:t>
            </a:r>
            <a:endParaRPr kumimoji="1" lang="en-US" altLang="ja-JP" sz="2800" b="1" dirty="0"/>
          </a:p>
          <a:p>
            <a:endParaRPr kumimoji="1" lang="en-US" altLang="ja-JP" sz="1000" b="1" dirty="0"/>
          </a:p>
          <a:p>
            <a:r>
              <a:rPr kumimoji="1" lang="ja-JP" altLang="en-US" sz="2800" b="1" dirty="0"/>
              <a:t>ＥＳＤやＳＤＧｓの実践に役に立ちます。</a:t>
            </a:r>
            <a:endParaRPr kumimoji="1" lang="en-US" altLang="ja-JP" sz="2800" b="1" dirty="0"/>
          </a:p>
          <a:p>
            <a:r>
              <a:rPr kumimoji="1" lang="ja-JP" altLang="en-US" sz="2800" b="1" dirty="0"/>
              <a:t>やる気が出たり、勇気づけられたりするはずです。教育観が変わるかも知れません。</a:t>
            </a:r>
            <a:endParaRPr kumimoji="1" lang="en-US" altLang="ja-JP" sz="2800" b="1" dirty="0"/>
          </a:p>
        </p:txBody>
      </p:sp>
      <p:sp>
        <p:nvSpPr>
          <p:cNvPr id="4" name="テキスト ボックス 3">
            <a:extLst>
              <a:ext uri="{FF2B5EF4-FFF2-40B4-BE49-F238E27FC236}">
                <a16:creationId xmlns:a16="http://schemas.microsoft.com/office/drawing/2014/main" id="{8C7610A8-C33B-BF89-2567-D1A0830FDBB9}"/>
              </a:ext>
            </a:extLst>
          </p:cNvPr>
          <p:cNvSpPr txBox="1"/>
          <p:nvPr/>
        </p:nvSpPr>
        <p:spPr>
          <a:xfrm flipH="1">
            <a:off x="6827519" y="422970"/>
            <a:ext cx="5080000" cy="4524315"/>
          </a:xfrm>
          <a:prstGeom prst="rect">
            <a:avLst/>
          </a:prstGeom>
          <a:noFill/>
        </p:spPr>
        <p:txBody>
          <a:bodyPr wrap="squar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a:t>
            </a:r>
            <a:r>
              <a:rPr kumimoji="1" lang="ja-JP" altLang="en-US" sz="3200" dirty="0">
                <a:solidFill>
                  <a:schemeClr val="accent5">
                    <a:lumMod val="75000"/>
                  </a:schemeClr>
                </a:solidFill>
                <a:latin typeface="AR P丸ゴシック体E" panose="020F0900000000000000" pitchFamily="50" charset="-128"/>
                <a:ea typeface="AR P丸ゴシック体E" panose="020F0900000000000000" pitchFamily="50" charset="-128"/>
              </a:rPr>
              <a:t>手島利夫</a:t>
            </a:r>
            <a:r>
              <a:rPr kumimoji="1" lang="ja-JP" altLang="en-US" sz="3200" dirty="0">
                <a:latin typeface="AR P丸ゴシック体E" panose="020F0900000000000000" pitchFamily="50" charset="-128"/>
                <a:ea typeface="AR P丸ゴシック体E" panose="020F0900000000000000" pitchFamily="50" charset="-128"/>
              </a:rPr>
              <a:t>」で検索していただくと、ホームページをご覧いただくこともできます。プレゼンデータや動画など様々な資料がありますのでご活用ください。</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en-US" altLang="ja-JP" sz="3200" dirty="0">
                <a:latin typeface="AR P丸ゴシック体E" panose="020F0900000000000000" pitchFamily="50" charset="-128"/>
                <a:ea typeface="AR P丸ゴシック体E" panose="020F0900000000000000" pitchFamily="50" charset="-128"/>
                <a:hlinkClick r:id="rId3"/>
              </a:rPr>
              <a:t>contact@esdtejima.com</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メールによるご相談にも応じます。ご遠慮なくどうぞ。</a:t>
            </a:r>
          </a:p>
        </p:txBody>
      </p:sp>
    </p:spTree>
    <p:extLst>
      <p:ext uri="{BB962C8B-B14F-4D97-AF65-F5344CB8AC3E}">
        <p14:creationId xmlns:p14="http://schemas.microsoft.com/office/powerpoint/2010/main" val="184119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レーム 5">
            <a:extLst>
              <a:ext uri="{FF2B5EF4-FFF2-40B4-BE49-F238E27FC236}">
                <a16:creationId xmlns:a16="http://schemas.microsoft.com/office/drawing/2014/main" id="{5CA2028E-A00D-43B2-9D0A-8341D4898A0F}"/>
              </a:ext>
            </a:extLst>
          </p:cNvPr>
          <p:cNvSpPr/>
          <p:nvPr/>
        </p:nvSpPr>
        <p:spPr>
          <a:xfrm>
            <a:off x="0" y="0"/>
            <a:ext cx="12192000" cy="9144000"/>
          </a:xfrm>
          <a:prstGeom prst="frame">
            <a:avLst>
              <a:gd name="adj1" fmla="val 305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endParaRPr>
          </a:p>
        </p:txBody>
      </p:sp>
      <p:sp>
        <p:nvSpPr>
          <p:cNvPr id="7" name="正方形/長方形 6">
            <a:extLst>
              <a:ext uri="{FF2B5EF4-FFF2-40B4-BE49-F238E27FC236}">
                <a16:creationId xmlns:a16="http://schemas.microsoft.com/office/drawing/2014/main" id="{C0C64095-46D9-4759-B760-2E4BB6D95E2F}"/>
              </a:ext>
            </a:extLst>
          </p:cNvPr>
          <p:cNvSpPr/>
          <p:nvPr/>
        </p:nvSpPr>
        <p:spPr>
          <a:xfrm>
            <a:off x="273050" y="284408"/>
            <a:ext cx="11645900" cy="85598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テキスト ボックス 7">
            <a:extLst>
              <a:ext uri="{FF2B5EF4-FFF2-40B4-BE49-F238E27FC236}">
                <a16:creationId xmlns:a16="http://schemas.microsoft.com/office/drawing/2014/main" id="{2A9A9086-6862-4A15-8F3E-5EF461CA78D0}"/>
              </a:ext>
            </a:extLst>
          </p:cNvPr>
          <p:cNvSpPr txBox="1"/>
          <p:nvPr/>
        </p:nvSpPr>
        <p:spPr>
          <a:xfrm>
            <a:off x="401821" y="427282"/>
            <a:ext cx="11683999" cy="4483215"/>
          </a:xfrm>
          <a:prstGeom prst="rect">
            <a:avLst/>
          </a:prstGeom>
          <a:noFill/>
        </p:spPr>
        <p:txBody>
          <a:bodyPr wrap="square" rtlCol="0">
            <a:spAutoFit/>
          </a:bodyPr>
          <a:lstStyle/>
          <a:p>
            <a:endParaRPr kumimoji="1" lang="en-US" altLang="ja-JP" sz="2400" dirty="0">
              <a:solidFill>
                <a:schemeClr val="bg1"/>
              </a:solidFill>
              <a:latin typeface="AR P丸ゴシック体E" panose="020F0900000000000000" pitchFamily="50" charset="-128"/>
              <a:ea typeface="AR P丸ゴシック体E" panose="020F0900000000000000" pitchFamily="50" charset="-128"/>
            </a:endParaRPr>
          </a:p>
          <a:p>
            <a:r>
              <a:rPr lang="ja-JP" altLang="en-US" sz="3200" b="1" dirty="0">
                <a:solidFill>
                  <a:schemeClr val="bg1"/>
                </a:solidFill>
                <a:latin typeface="AR P丸ゴシック体E" panose="020F0900000000000000" pitchFamily="50" charset="-128"/>
                <a:ea typeface="AR P丸ゴシック体E" panose="020F0900000000000000" pitchFamily="50" charset="-128"/>
              </a:rPr>
              <a:t>　日本ＥＳＤ学会</a:t>
            </a:r>
            <a:r>
              <a:rPr lang="ja-JP" altLang="ja-JP" sz="2933" dirty="0">
                <a:solidFill>
                  <a:schemeClr val="bg1"/>
                </a:solidFill>
                <a:latin typeface="+mn-ea"/>
              </a:rPr>
              <a:t>　</a:t>
            </a:r>
            <a:r>
              <a:rPr lang="ja-JP" altLang="en-US" sz="2933" b="1" dirty="0">
                <a:solidFill>
                  <a:schemeClr val="bg1"/>
                </a:solidFill>
                <a:latin typeface="AR P丸ゴシック体E" panose="020F0900000000000000" pitchFamily="50" charset="-128"/>
                <a:ea typeface="AR P丸ゴシック体E" panose="020F0900000000000000" pitchFamily="50" charset="-128"/>
              </a:rPr>
              <a:t>自由研究発表</a:t>
            </a:r>
            <a:endParaRPr lang="en-US" altLang="ja-JP" sz="2933" b="1" dirty="0">
              <a:solidFill>
                <a:schemeClr val="bg1"/>
              </a:solidFill>
              <a:latin typeface="AR P丸ゴシック体E" panose="020F0900000000000000" pitchFamily="50" charset="-128"/>
              <a:ea typeface="AR P丸ゴシック体E" panose="020F0900000000000000" pitchFamily="50" charset="-128"/>
            </a:endParaRPr>
          </a:p>
          <a:p>
            <a:r>
              <a:rPr lang="ja-JP" altLang="en-US" sz="2400" b="1" kern="100" dirty="0">
                <a:solidFill>
                  <a:schemeClr val="bg1"/>
                </a:solidFill>
                <a:latin typeface="AR丸ゴシック体E" panose="020F0909000000000000" pitchFamily="49" charset="-128"/>
                <a:ea typeface="AR丸ゴシック体E" panose="020F0909000000000000" pitchFamily="49" charset="-128"/>
                <a:cs typeface="Times New Roman" panose="02020603050405020304" pitchFamily="18" charset="0"/>
              </a:rPr>
              <a:t>　　　　　　　　　　　　　　　　　　</a:t>
            </a:r>
            <a:r>
              <a:rPr kumimoji="1" lang="ja-JP" altLang="en-US" sz="2933"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sz="2400" dirty="0">
              <a:solidFill>
                <a:schemeClr val="bg1"/>
              </a:solidFill>
              <a:latin typeface="HGP創英角ｺﾞｼｯｸUB" panose="020B0900000000000000" pitchFamily="50" charset="-128"/>
              <a:ea typeface="HGP創英角ｺﾞｼｯｸUB" panose="020B0900000000000000" pitchFamily="50" charset="-128"/>
            </a:endParaRPr>
          </a:p>
          <a:p>
            <a:r>
              <a:rPr lang="ja-JP" altLang="en-US" sz="4800" b="1" dirty="0">
                <a:solidFill>
                  <a:schemeClr val="bg1"/>
                </a:solidFill>
                <a:latin typeface="AR P丸ゴシック体E" panose="020F0900000000000000" pitchFamily="50" charset="-128"/>
                <a:ea typeface="AR P丸ゴシック体E" panose="020F0900000000000000" pitchFamily="50" charset="-128"/>
              </a:rPr>
              <a:t>　　</a:t>
            </a:r>
            <a:r>
              <a:rPr lang="ja-JP" altLang="ja-JP" sz="4800" b="1" dirty="0">
                <a:solidFill>
                  <a:schemeClr val="bg1"/>
                </a:solidFill>
                <a:latin typeface="AR P丸ゴシック体E" panose="020F0900000000000000" pitchFamily="50" charset="-128"/>
                <a:ea typeface="AR P丸ゴシック体E" panose="020F0900000000000000" pitchFamily="50" charset="-128"/>
              </a:rPr>
              <a:t>「</a:t>
            </a:r>
            <a:r>
              <a:rPr lang="en-US" altLang="ja-JP" sz="4800" b="1" dirty="0">
                <a:solidFill>
                  <a:schemeClr val="bg1"/>
                </a:solidFill>
                <a:latin typeface="AR P丸ゴシック体E" panose="020F0900000000000000" pitchFamily="50" charset="-128"/>
                <a:ea typeface="AR P丸ゴシック体E" panose="020F0900000000000000" pitchFamily="50" charset="-128"/>
              </a:rPr>
              <a:t>ESD</a:t>
            </a:r>
            <a:r>
              <a:rPr lang="ja-JP" altLang="en-US" sz="4800" b="1" dirty="0">
                <a:solidFill>
                  <a:schemeClr val="bg1"/>
                </a:solidFill>
                <a:latin typeface="AR P丸ゴシック体E" panose="020F0900000000000000" pitchFamily="50" charset="-128"/>
                <a:ea typeface="AR P丸ゴシック体E" panose="020F0900000000000000" pitchFamily="50" charset="-128"/>
              </a:rPr>
              <a:t>指導者として</a:t>
            </a:r>
            <a:endParaRPr lang="en-US" altLang="ja-JP" sz="4800" b="1" dirty="0">
              <a:solidFill>
                <a:schemeClr val="bg1"/>
              </a:solidFill>
              <a:latin typeface="AR P丸ゴシック体E" panose="020F0900000000000000" pitchFamily="50" charset="-128"/>
              <a:ea typeface="AR P丸ゴシック体E" panose="020F0900000000000000" pitchFamily="50" charset="-128"/>
            </a:endParaRPr>
          </a:p>
          <a:p>
            <a:r>
              <a:rPr lang="ja-JP" altLang="en-US" sz="4800" b="1" dirty="0">
                <a:solidFill>
                  <a:schemeClr val="bg1"/>
                </a:solidFill>
                <a:latin typeface="AR P丸ゴシック体E" panose="020F0900000000000000" pitchFamily="50" charset="-128"/>
                <a:ea typeface="AR P丸ゴシック体E" panose="020F0900000000000000" pitchFamily="50" charset="-128"/>
              </a:rPr>
              <a:t>　　　　学校現場に伝えていること</a:t>
            </a:r>
            <a:r>
              <a:rPr lang="ja-JP" altLang="ja-JP" sz="4800" b="1" dirty="0">
                <a:solidFill>
                  <a:schemeClr val="bg1"/>
                </a:solidFill>
                <a:latin typeface="AR P丸ゴシック体E" panose="020F0900000000000000" pitchFamily="50" charset="-128"/>
                <a:ea typeface="AR P丸ゴシック体E" panose="020F0900000000000000" pitchFamily="50" charset="-128"/>
              </a:rPr>
              <a:t>」</a:t>
            </a:r>
            <a:r>
              <a:rPr kumimoji="1" lang="ja-JP" altLang="en-US" sz="4800" b="1"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sz="4800" b="1"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4800" b="1"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sz="4800" b="1"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400" b="1" dirty="0">
                <a:solidFill>
                  <a:schemeClr val="bg1"/>
                </a:solidFill>
                <a:latin typeface="HGP創英角ｺﾞｼｯｸUB" panose="020B0900000000000000" pitchFamily="50" charset="-128"/>
                <a:ea typeface="HGP創英角ｺﾞｼｯｸUB" panose="020B0900000000000000" pitchFamily="50" charset="-128"/>
              </a:rPr>
              <a:t>　　　　　　　～ </a:t>
            </a:r>
            <a:r>
              <a:rPr kumimoji="1" lang="en-US" altLang="ja-JP" sz="3200" dirty="0">
                <a:solidFill>
                  <a:schemeClr val="bg1"/>
                </a:solidFill>
                <a:latin typeface="HGP創英角ｺﾞｼｯｸUB" panose="020B0900000000000000" pitchFamily="50" charset="-128"/>
                <a:ea typeface="HGP創英角ｺﾞｼｯｸUB" panose="020B0900000000000000" pitchFamily="50" charset="-128"/>
              </a:rPr>
              <a:t>SDG</a:t>
            </a:r>
            <a:r>
              <a:rPr kumimoji="1" lang="ja-JP" altLang="en-US" sz="3200" dirty="0">
                <a:solidFill>
                  <a:schemeClr val="bg1"/>
                </a:solidFill>
                <a:latin typeface="HGP創英角ｺﾞｼｯｸUB" panose="020B0900000000000000" pitchFamily="50" charset="-128"/>
                <a:ea typeface="HGP創英角ｺﾞｼｯｸUB" panose="020B0900000000000000" pitchFamily="50" charset="-128"/>
              </a:rPr>
              <a:t>ｓや学習指導要領との関連も踏まえて話します～</a:t>
            </a:r>
            <a:endParaRPr kumimoji="1" lang="en-US" altLang="ja-JP" sz="3200"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2400" dirty="0">
                <a:solidFill>
                  <a:schemeClr val="bg1"/>
                </a:solidFill>
                <a:latin typeface="AR P丸ゴシック体E" panose="020F0900000000000000" pitchFamily="50" charset="-128"/>
                <a:ea typeface="AR P丸ゴシック体E" panose="020F0900000000000000" pitchFamily="50" charset="-128"/>
              </a:rPr>
              <a:t>　　</a:t>
            </a:r>
            <a:endParaRPr kumimoji="1" lang="en-US" altLang="ja-JP" sz="2400" dirty="0">
              <a:solidFill>
                <a:schemeClr val="bg1"/>
              </a:solidFill>
              <a:latin typeface="AR P丸ゴシック体E" panose="020F0900000000000000" pitchFamily="50" charset="-128"/>
              <a:ea typeface="AR P丸ゴシック体E" panose="020F0900000000000000" pitchFamily="50" charset="-128"/>
            </a:endParaRPr>
          </a:p>
        </p:txBody>
      </p:sp>
      <p:sp>
        <p:nvSpPr>
          <p:cNvPr id="9" name="テキスト ボックス 8">
            <a:extLst>
              <a:ext uri="{FF2B5EF4-FFF2-40B4-BE49-F238E27FC236}">
                <a16:creationId xmlns:a16="http://schemas.microsoft.com/office/drawing/2014/main" id="{100DCF05-0961-468D-B4CE-3F0F589EC505}"/>
              </a:ext>
            </a:extLst>
          </p:cNvPr>
          <p:cNvSpPr txBox="1"/>
          <p:nvPr/>
        </p:nvSpPr>
        <p:spPr>
          <a:xfrm flipH="1">
            <a:off x="6243820" y="6272852"/>
            <a:ext cx="5949115" cy="2349618"/>
          </a:xfrm>
          <a:prstGeom prst="rect">
            <a:avLst/>
          </a:prstGeom>
          <a:noFill/>
        </p:spPr>
        <p:txBody>
          <a:bodyPr wrap="square" rtlCol="0">
            <a:spAutoFit/>
          </a:bodyPr>
          <a:lstStyle/>
          <a:p>
            <a:r>
              <a:rPr lang="ja-JP" altLang="en-US" sz="2667" dirty="0">
                <a:solidFill>
                  <a:srgbClr val="FFFFFF"/>
                </a:solidFill>
                <a:latin typeface="HGP創英角ｺﾞｼｯｸUB" panose="020B0900000000000000" pitchFamily="50" charset="-128"/>
                <a:ea typeface="HGP創英角ｺﾞｼｯｸUB" panose="020B0900000000000000" pitchFamily="50" charset="-128"/>
              </a:rPr>
              <a:t>令和６年８月１７日（土）</a:t>
            </a:r>
            <a:endParaRPr lang="en-US" altLang="ja-JP" sz="2667"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667" dirty="0">
                <a:solidFill>
                  <a:srgbClr val="FFFFFF"/>
                </a:solidFill>
                <a:latin typeface="HGP創英角ｺﾞｼｯｸUB" panose="020B0900000000000000" pitchFamily="50" charset="-128"/>
                <a:ea typeface="HGP創英角ｺﾞｼｯｸUB" panose="020B0900000000000000" pitchFamily="50" charset="-128"/>
              </a:rPr>
              <a:t>１０：３０～１０：５０</a:t>
            </a:r>
            <a:endParaRPr lang="en-US" altLang="ja-JP" sz="2667"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667" dirty="0">
                <a:solidFill>
                  <a:srgbClr val="FFFFFF"/>
                </a:solidFill>
                <a:latin typeface="HGP創英角ｺﾞｼｯｸUB" panose="020B0900000000000000" pitchFamily="50" charset="-128"/>
                <a:ea typeface="HGP創英角ｺﾞｼｯｸUB" panose="020B0900000000000000" pitchFamily="50" charset="-128"/>
              </a:rPr>
              <a:t>日本ＥＳＤ学会会員　</a:t>
            </a:r>
            <a:endParaRPr lang="en-US" altLang="ja-JP" sz="2667"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667" dirty="0">
                <a:solidFill>
                  <a:srgbClr val="FFFFFF"/>
                </a:solidFill>
                <a:latin typeface="HGP創英角ｺﾞｼｯｸUB" panose="020B0900000000000000" pitchFamily="50" charset="-128"/>
                <a:ea typeface="HGP創英角ｺﾞｼｯｸUB" panose="020B0900000000000000" pitchFamily="50" charset="-128"/>
              </a:rPr>
              <a:t>ＥＳＤ、ＳＤＧｓ</a:t>
            </a:r>
            <a:r>
              <a:rPr lang="zh-TW" altLang="en-US" sz="2667" dirty="0">
                <a:solidFill>
                  <a:srgbClr val="FFFFFF"/>
                </a:solidFill>
                <a:latin typeface="HGP創英角ｺﾞｼｯｸUB" panose="020B0900000000000000" pitchFamily="50" charset="-128"/>
                <a:ea typeface="HGP創英角ｺﾞｼｯｸUB" panose="020B0900000000000000" pitchFamily="50" charset="-128"/>
              </a:rPr>
              <a:t>推進研究室　室長　　</a:t>
            </a:r>
            <a:endParaRPr kumimoji="1" lang="en-US" altLang="ja-JP" sz="24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　　　　　　　　　　　　　　　　　手島 利夫</a:t>
            </a:r>
            <a:endParaRPr kumimoji="1" lang="en-US" altLang="ja-JP" sz="2400" dirty="0">
              <a:solidFill>
                <a:schemeClr val="bg1"/>
              </a:solidFill>
              <a:latin typeface="HGP創英角ｺﾞｼｯｸUB" panose="020B0900000000000000" pitchFamily="50" charset="-128"/>
              <a:ea typeface="HGP創英角ｺﾞｼｯｸUB" panose="020B0900000000000000" pitchFamily="50" charset="-128"/>
            </a:endParaRPr>
          </a:p>
          <a:p>
            <a:endParaRPr kumimoji="1" lang="en-US" altLang="ja-JP" sz="1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正方形/長方形 9">
            <a:extLst>
              <a:ext uri="{FF2B5EF4-FFF2-40B4-BE49-F238E27FC236}">
                <a16:creationId xmlns:a16="http://schemas.microsoft.com/office/drawing/2014/main" id="{1FDB8FCA-7353-40BE-9B06-A4011341D815}"/>
              </a:ext>
            </a:extLst>
          </p:cNvPr>
          <p:cNvSpPr/>
          <p:nvPr/>
        </p:nvSpPr>
        <p:spPr>
          <a:xfrm>
            <a:off x="7607300" y="8801100"/>
            <a:ext cx="635000" cy="10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1" name="正方形/長方形 10">
            <a:extLst>
              <a:ext uri="{FF2B5EF4-FFF2-40B4-BE49-F238E27FC236}">
                <a16:creationId xmlns:a16="http://schemas.microsoft.com/office/drawing/2014/main" id="{91801C1F-EBD0-413A-845A-EAE11A28990D}"/>
              </a:ext>
            </a:extLst>
          </p:cNvPr>
          <p:cNvSpPr/>
          <p:nvPr/>
        </p:nvSpPr>
        <p:spPr>
          <a:xfrm>
            <a:off x="8616949" y="8779157"/>
            <a:ext cx="635000" cy="101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 name="正方形/長方形 11">
            <a:extLst>
              <a:ext uri="{FF2B5EF4-FFF2-40B4-BE49-F238E27FC236}">
                <a16:creationId xmlns:a16="http://schemas.microsoft.com/office/drawing/2014/main" id="{8A2CAE45-791C-48F6-8355-4F8BA67C6625}"/>
              </a:ext>
            </a:extLst>
          </p:cNvPr>
          <p:cNvSpPr/>
          <p:nvPr/>
        </p:nvSpPr>
        <p:spPr>
          <a:xfrm>
            <a:off x="9378949" y="8779157"/>
            <a:ext cx="635000" cy="1016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pic>
        <p:nvPicPr>
          <p:cNvPr id="2" name="図 1">
            <a:extLst>
              <a:ext uri="{FF2B5EF4-FFF2-40B4-BE49-F238E27FC236}">
                <a16:creationId xmlns:a16="http://schemas.microsoft.com/office/drawing/2014/main" id="{EC032357-68DE-4671-B68D-73C7CE670534}"/>
              </a:ext>
            </a:extLst>
          </p:cNvPr>
          <p:cNvPicPr>
            <a:picLocks noChangeAspect="1"/>
          </p:cNvPicPr>
          <p:nvPr/>
        </p:nvPicPr>
        <p:blipFill rotWithShape="1">
          <a:blip r:embed="rId3"/>
          <a:srcRect l="13567" t="15825" r="13653" b="5626"/>
          <a:stretch/>
        </p:blipFill>
        <p:spPr>
          <a:xfrm>
            <a:off x="385174" y="5440075"/>
            <a:ext cx="5397295" cy="3276644"/>
          </a:xfrm>
          <a:prstGeom prst="rect">
            <a:avLst/>
          </a:prstGeom>
        </p:spPr>
      </p:pic>
    </p:spTree>
    <p:extLst>
      <p:ext uri="{BB962C8B-B14F-4D97-AF65-F5344CB8AC3E}">
        <p14:creationId xmlns:p14="http://schemas.microsoft.com/office/powerpoint/2010/main" val="2618961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a:extLst>
              <a:ext uri="{FF2B5EF4-FFF2-40B4-BE49-F238E27FC236}">
                <a16:creationId xmlns:a16="http://schemas.microsoft.com/office/drawing/2014/main" id="{ADB6AB15-F7B5-5F54-CED2-02F921BF8F82}"/>
              </a:ext>
            </a:extLst>
          </p:cNvPr>
          <p:cNvGraphicFramePr>
            <a:graphicFrameLocks noGrp="1"/>
          </p:cNvGraphicFramePr>
          <p:nvPr/>
        </p:nvGraphicFramePr>
        <p:xfrm>
          <a:off x="564663" y="681318"/>
          <a:ext cx="11335237" cy="8095363"/>
        </p:xfrm>
        <a:graphic>
          <a:graphicData uri="http://schemas.openxmlformats.org/drawingml/2006/table">
            <a:tbl>
              <a:tblPr/>
              <a:tblGrid>
                <a:gridCol w="2758312">
                  <a:extLst>
                    <a:ext uri="{9D8B030D-6E8A-4147-A177-3AD203B41FA5}">
                      <a16:colId xmlns:a16="http://schemas.microsoft.com/office/drawing/2014/main" val="463700993"/>
                    </a:ext>
                  </a:extLst>
                </a:gridCol>
                <a:gridCol w="2558785">
                  <a:extLst>
                    <a:ext uri="{9D8B030D-6E8A-4147-A177-3AD203B41FA5}">
                      <a16:colId xmlns:a16="http://schemas.microsoft.com/office/drawing/2014/main" val="1402356044"/>
                    </a:ext>
                  </a:extLst>
                </a:gridCol>
                <a:gridCol w="3208763">
                  <a:extLst>
                    <a:ext uri="{9D8B030D-6E8A-4147-A177-3AD203B41FA5}">
                      <a16:colId xmlns:a16="http://schemas.microsoft.com/office/drawing/2014/main" val="378849697"/>
                    </a:ext>
                  </a:extLst>
                </a:gridCol>
                <a:gridCol w="2809377">
                  <a:extLst>
                    <a:ext uri="{9D8B030D-6E8A-4147-A177-3AD203B41FA5}">
                      <a16:colId xmlns:a16="http://schemas.microsoft.com/office/drawing/2014/main" val="4026311424"/>
                    </a:ext>
                  </a:extLst>
                </a:gridCol>
              </a:tblGrid>
              <a:tr h="1203635">
                <a:tc gridSpan="4">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rPr>
                        <a:t>目標　４　</a:t>
                      </a:r>
                      <a:r>
                        <a:rPr kumimoji="1" lang="ja-JP" altLang="en-US" sz="1500" b="0" i="0" u="sng" strike="noStrike" cap="none" normalizeH="0" baseline="0" dirty="0">
                          <a:ln>
                            <a:noFill/>
                          </a:ln>
                          <a:solidFill>
                            <a:schemeClr val="tx1"/>
                          </a:solidFill>
                          <a:effectLst/>
                          <a:latin typeface="AR P丸ゴシック体E" panose="020F0900000000000000" pitchFamily="50" charset="-128"/>
                          <a:ea typeface="AR P丸ゴシック体E" panose="020F0900000000000000" pitchFamily="50" charset="-128"/>
                        </a:rPr>
                        <a:t>質の高い教育</a:t>
                      </a:r>
                      <a:r>
                        <a:rPr kumimoji="1" lang="ja-JP" altLang="en-US" sz="15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rPr>
                        <a:t>を全ての人に</a:t>
                      </a:r>
                      <a:r>
                        <a:rPr kumimoji="1" lang="ja-JP" altLang="en-US" sz="29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rPr>
                        <a:t>　　　　　　　　　</a:t>
                      </a:r>
                    </a:p>
                  </a:txBody>
                  <a:tcPr marL="112541" marR="112541" marT="56271" marB="56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012189371"/>
                  </a:ext>
                </a:extLst>
              </a:tr>
              <a:tr h="576311">
                <a:tc grid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1" lang="ja-JP" altLang="en-US" sz="17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環　　　　　境</a:t>
                      </a:r>
                    </a:p>
                  </a:txBody>
                  <a:tcPr marL="112541" marR="112541" marT="56271" marB="56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5"/>
                    </a:solidFill>
                  </a:tcPr>
                </a:tc>
                <a:tc hMerge="1">
                  <a:txBody>
                    <a:bodyPr/>
                    <a:lstStyle/>
                    <a:p>
                      <a:endParaRPr kumimoji="1" lang="ja-JP" altLang="en-US"/>
                    </a:p>
                  </a:txBody>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1" lang="ja-JP" altLang="en-US" sz="2300" b="1"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rPr>
                        <a:t>人　　　　権</a:t>
                      </a:r>
                    </a:p>
                  </a:txBody>
                  <a:tcPr marL="112541" marR="112541" marT="56271" marB="56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rPr>
                        <a:t>多文化理解</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（国際理解）</a:t>
                      </a:r>
                    </a:p>
                  </a:txBody>
                  <a:tcPr marL="112541" marR="112541" marT="56271" marB="56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DAD"/>
                    </a:solidFill>
                  </a:tcPr>
                </a:tc>
                <a:extLst>
                  <a:ext uri="{0D108BD9-81ED-4DB2-BD59-A6C34878D82A}">
                    <a16:rowId xmlns:a16="http://schemas.microsoft.com/office/drawing/2014/main" val="2503928702"/>
                  </a:ext>
                </a:extLst>
              </a:tr>
              <a:tr h="1170323">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２　　　　　　　　　</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飢餓をゼロにする</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６</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安全な上下水の</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保障 </a:t>
                      </a:r>
                      <a:endParaRPr kumimoji="1" lang="en-US" altLang="ja-JP" sz="17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貧困をなくす</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１０</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人や国家間の平等</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r>
                        <a:rPr kumimoji="1" lang="ja-JP" altLang="en-US" sz="9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endParaRPr kumimoji="1" lang="en-US" altLang="ja-JP" sz="9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endParaRPr kumimoji="1" lang="en-US" altLang="ja-JP" sz="9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9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0441665"/>
                  </a:ext>
                </a:extLst>
              </a:tr>
              <a:tr h="1435464">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７</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エネルギーをみん　</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なに クリーンに</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９　　　　　　　　</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産業と技術革新　　</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の基盤づくり</a:t>
                      </a: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ja-JP" altLang="en-US" sz="9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３</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健康と福祉</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extLst>
                  <a:ext uri="{0D108BD9-81ED-4DB2-BD59-A6C34878D82A}">
                    <a16:rowId xmlns:a16="http://schemas.microsoft.com/office/drawing/2014/main" val="2999587840"/>
                  </a:ext>
                </a:extLst>
              </a:tr>
              <a:tr h="1361116">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１１</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安全で災害に強い　</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まちづくり</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目標　１２</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持続可能な生産</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と消費　　　</a:t>
                      </a: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rPr>
                        <a:t>　　　</a:t>
                      </a: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５</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ジェンダー平等の実現</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ja-JP" altLang="en-US" sz="15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１７</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世界の協力と</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パートナーシップ　</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rPr>
                        <a:t>　　全校体制で</a:t>
                      </a:r>
                      <a:r>
                        <a:rPr kumimoji="1" lang="ja-JP" altLang="en-US" sz="1300" b="1"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endParaRPr kumimoji="1" lang="en-US" altLang="ja-JP" sz="1300" b="1"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300" b="1"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r>
                        <a:rPr kumimoji="1" lang="ja-JP" altLang="en-US" sz="13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rPr>
                        <a:t>ＥＳＤに取り組み、国内外に　</a:t>
                      </a:r>
                      <a:endParaRPr kumimoji="1" lang="en-US" altLang="ja-JP" sz="13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rPr>
                        <a:t>　　　向けて発信や交流を進める</a:t>
                      </a:r>
                      <a:endParaRPr kumimoji="1" lang="en-US" altLang="ja-JP" sz="13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99042241"/>
                  </a:ext>
                </a:extLst>
              </a:tr>
              <a:tr h="1250967">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１３</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気候変動対策</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900" b="0" i="0" u="none" strike="noStrike" cap="none" normalizeH="0" baseline="0" dirty="0">
                        <a:ln>
                          <a:noFill/>
                        </a:ln>
                        <a:solidFill>
                          <a:schemeClr val="tx1"/>
                        </a:solidFill>
                        <a:effectLst/>
                        <a:latin typeface="AR P丸ゴシック体E" panose="020F0900000000000000" pitchFamily="50" charset="-128"/>
                        <a:ea typeface="AR P丸ゴシック体E" panose="020F0900000000000000"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１５</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陸の豊かさ</a:t>
                      </a:r>
                      <a:endParaRPr kumimoji="1" lang="en-US" altLang="ja-JP" sz="9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9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８</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経済成長と人間らしい</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仕事</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extLst>
                  <a:ext uri="{0D108BD9-81ED-4DB2-BD59-A6C34878D82A}">
                    <a16:rowId xmlns:a16="http://schemas.microsoft.com/office/drawing/2014/main" val="1592352127"/>
                  </a:ext>
                </a:extLst>
              </a:tr>
              <a:tr h="1097547">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１４</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海の豊かさ</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１６</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平和で公正な社会と行政</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12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0513666"/>
                  </a:ext>
                </a:extLst>
              </a:tr>
            </a:tbl>
          </a:graphicData>
        </a:graphic>
      </p:graphicFrame>
      <p:pic>
        <p:nvPicPr>
          <p:cNvPr id="4134" name="Picture 2" descr="目標1">
            <a:hlinkClick r:id="rId3"/>
            <a:extLst>
              <a:ext uri="{FF2B5EF4-FFF2-40B4-BE49-F238E27FC236}">
                <a16:creationId xmlns:a16="http://schemas.microsoft.com/office/drawing/2014/main" id="{65D2FE7C-932C-EBC7-F391-1006B6C03C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359" y="2483830"/>
            <a:ext cx="976184" cy="97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5" name="Picture 4" descr="目標2">
            <a:hlinkClick r:id="rId5"/>
            <a:extLst>
              <a:ext uri="{FF2B5EF4-FFF2-40B4-BE49-F238E27FC236}">
                <a16:creationId xmlns:a16="http://schemas.microsoft.com/office/drawing/2014/main" id="{B067B88D-6E2D-6716-C089-BBCFD8148E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15" y="2467707"/>
            <a:ext cx="971559" cy="97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6" name="Picture 6" descr="目標3">
            <a:hlinkClick r:id="rId7"/>
            <a:extLst>
              <a:ext uri="{FF2B5EF4-FFF2-40B4-BE49-F238E27FC236}">
                <a16:creationId xmlns:a16="http://schemas.microsoft.com/office/drawing/2014/main" id="{C41DDDBC-B03D-C5C0-3394-407EC86164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8085" y="3643440"/>
            <a:ext cx="955572" cy="95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8" name="Picture 10" descr="目標5">
            <a:hlinkClick r:id="rId9"/>
            <a:extLst>
              <a:ext uri="{FF2B5EF4-FFF2-40B4-BE49-F238E27FC236}">
                <a16:creationId xmlns:a16="http://schemas.microsoft.com/office/drawing/2014/main" id="{755DC3D4-FA1D-34A4-9D5D-9E8FE60F75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3313" y="5093195"/>
            <a:ext cx="955572" cy="95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9" name="Picture 12" descr="目標6">
            <a:hlinkClick r:id="rId11"/>
            <a:extLst>
              <a:ext uri="{FF2B5EF4-FFF2-40B4-BE49-F238E27FC236}">
                <a16:creationId xmlns:a16="http://schemas.microsoft.com/office/drawing/2014/main" id="{95C69163-3FC8-E60A-6725-FBE743E4D9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48889" y="2483828"/>
            <a:ext cx="971559" cy="9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0" name="Picture 14" descr="目標7">
            <a:hlinkClick r:id="rId13"/>
            <a:extLst>
              <a:ext uri="{FF2B5EF4-FFF2-40B4-BE49-F238E27FC236}">
                <a16:creationId xmlns:a16="http://schemas.microsoft.com/office/drawing/2014/main" id="{CF805014-3A89-C863-1ADB-211F0B86BB8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8106" y="3630247"/>
            <a:ext cx="931500" cy="93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1" name="Picture 16" descr="目標8">
            <a:hlinkClick r:id="rId15"/>
            <a:extLst>
              <a:ext uri="{FF2B5EF4-FFF2-40B4-BE49-F238E27FC236}">
                <a16:creationId xmlns:a16="http://schemas.microsoft.com/office/drawing/2014/main" id="{E11EE774-F1B1-59F4-A3FD-1C7E0D74C0E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11537" y="6457309"/>
            <a:ext cx="952119" cy="95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2" name="Picture 18" descr="目標9">
            <a:hlinkClick r:id="rId17"/>
            <a:extLst>
              <a:ext uri="{FF2B5EF4-FFF2-40B4-BE49-F238E27FC236}">
                <a16:creationId xmlns:a16="http://schemas.microsoft.com/office/drawing/2014/main" id="{2F88827D-B23A-E9C8-7152-8CD73A53DC9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53775" y="3642949"/>
            <a:ext cx="966672" cy="96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4" name="Picture 22" descr="目標11">
            <a:hlinkClick r:id="rId19"/>
            <a:extLst>
              <a:ext uri="{FF2B5EF4-FFF2-40B4-BE49-F238E27FC236}">
                <a16:creationId xmlns:a16="http://schemas.microsoft.com/office/drawing/2014/main" id="{D8E4230D-A240-5D3B-0A08-AEE2D7E21D8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2305" y="5081467"/>
            <a:ext cx="931500" cy="93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5" name="Picture 24" descr="目標12">
            <a:hlinkClick r:id="rId21"/>
            <a:extLst>
              <a:ext uri="{FF2B5EF4-FFF2-40B4-BE49-F238E27FC236}">
                <a16:creationId xmlns:a16="http://schemas.microsoft.com/office/drawing/2014/main" id="{DC066C4D-B7B0-4323-9005-8F443206FC0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62224" y="5081467"/>
            <a:ext cx="966672" cy="96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6" name="Picture 26" descr="目標13">
            <a:hlinkClick r:id="rId23"/>
            <a:extLst>
              <a:ext uri="{FF2B5EF4-FFF2-40B4-BE49-F238E27FC236}">
                <a16:creationId xmlns:a16="http://schemas.microsoft.com/office/drawing/2014/main" id="{149B9405-1FBD-1C43-AB9E-1E866AFDDDE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31098" y="6443057"/>
            <a:ext cx="922705" cy="92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 name="Picture 28" descr="目標14">
            <a:hlinkClick r:id="rId25"/>
            <a:extLst>
              <a:ext uri="{FF2B5EF4-FFF2-40B4-BE49-F238E27FC236}">
                <a16:creationId xmlns:a16="http://schemas.microsoft.com/office/drawing/2014/main" id="{1EB024B7-FCC2-F7F5-E2EA-E80E33C3D7B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31097" y="7694267"/>
            <a:ext cx="922705" cy="92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8" name="Picture 30" descr="目標15">
            <a:hlinkClick r:id="rId27"/>
            <a:extLst>
              <a:ext uri="{FF2B5EF4-FFF2-40B4-BE49-F238E27FC236}">
                <a16:creationId xmlns:a16="http://schemas.microsoft.com/office/drawing/2014/main" id="{ACA7EC2B-E10D-058F-DFC9-E96685DABEA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348888" y="6457309"/>
            <a:ext cx="966672" cy="96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9" name="Picture 32" descr="目標16">
            <a:hlinkClick r:id="rId29"/>
            <a:extLst>
              <a:ext uri="{FF2B5EF4-FFF2-40B4-BE49-F238E27FC236}">
                <a16:creationId xmlns:a16="http://schemas.microsoft.com/office/drawing/2014/main" id="{F014D910-83E4-002E-641B-2A35B9C94C5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903885" y="7694268"/>
            <a:ext cx="924809" cy="9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0" name="Picture 34" descr="目標17">
            <a:hlinkClick r:id="rId31"/>
            <a:extLst>
              <a:ext uri="{FF2B5EF4-FFF2-40B4-BE49-F238E27FC236}">
                <a16:creationId xmlns:a16="http://schemas.microsoft.com/office/drawing/2014/main" id="{E4DE7E15-2F04-0140-99B5-CCE19C4F29E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189049" y="5085921"/>
            <a:ext cx="964860" cy="96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1" name="テキスト ボックス 9">
            <a:extLst>
              <a:ext uri="{FF2B5EF4-FFF2-40B4-BE49-F238E27FC236}">
                <a16:creationId xmlns:a16="http://schemas.microsoft.com/office/drawing/2014/main" id="{183FCC55-60EF-C555-EA37-EB18ABB082AA}"/>
              </a:ext>
            </a:extLst>
          </p:cNvPr>
          <p:cNvSpPr txBox="1">
            <a:spLocks noChangeArrowheads="1"/>
          </p:cNvSpPr>
          <p:nvPr/>
        </p:nvSpPr>
        <p:spPr bwMode="auto">
          <a:xfrm>
            <a:off x="1322592" y="79409"/>
            <a:ext cx="9819379" cy="54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953">
                <a:latin typeface="AR Pゴシック体S" panose="020B0A00000000000000" pitchFamily="50" charset="-128"/>
                <a:ea typeface="AR Pゴシック体S" panose="020B0A00000000000000" pitchFamily="50" charset="-128"/>
              </a:rPr>
              <a:t>ＳＤＧｓ</a:t>
            </a:r>
            <a:r>
              <a:rPr lang="ja-JP" altLang="en-US" sz="2461">
                <a:latin typeface="AR P丸ゴシック体E" panose="020F0900000000000000" pitchFamily="50" charset="-128"/>
                <a:ea typeface="AR P丸ゴシック体E" panose="020F0900000000000000" pitchFamily="50" charset="-128"/>
              </a:rPr>
              <a:t>の全てを統合・網羅している　学校教育における</a:t>
            </a:r>
            <a:r>
              <a:rPr lang="ja-JP" altLang="en-US" sz="2461" b="1">
                <a:latin typeface="AR P丸ゴシック体E" panose="020F0900000000000000" pitchFamily="50" charset="-128"/>
                <a:ea typeface="AR P丸ゴシック体E" panose="020F0900000000000000" pitchFamily="50" charset="-128"/>
              </a:rPr>
              <a:t>実践計画表</a:t>
            </a:r>
            <a:r>
              <a:rPr lang="ja-JP" altLang="en-US" sz="2953" b="1"/>
              <a:t>　</a:t>
            </a:r>
            <a:endParaRPr lang="ja-JP" altLang="en-US" sz="1723" b="1"/>
          </a:p>
        </p:txBody>
      </p:sp>
      <p:sp>
        <p:nvSpPr>
          <p:cNvPr id="4152" name="テキスト ボックス 10">
            <a:extLst>
              <a:ext uri="{FF2B5EF4-FFF2-40B4-BE49-F238E27FC236}">
                <a16:creationId xmlns:a16="http://schemas.microsoft.com/office/drawing/2014/main" id="{D18D0514-BC3D-89F3-BAA3-AD25029FF3DF}"/>
              </a:ext>
            </a:extLst>
          </p:cNvPr>
          <p:cNvSpPr txBox="1">
            <a:spLocks noChangeArrowheads="1"/>
          </p:cNvSpPr>
          <p:nvPr/>
        </p:nvSpPr>
        <p:spPr bwMode="auto">
          <a:xfrm>
            <a:off x="447082" y="818023"/>
            <a:ext cx="3560257"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477" b="1" dirty="0"/>
              <a:t>【</a:t>
            </a:r>
            <a:r>
              <a:rPr lang="ja-JP" altLang="en-US" sz="1477" b="1" u="sng" dirty="0"/>
              <a:t>持続可能な社会の創り手を育てる</a:t>
            </a:r>
            <a:r>
              <a:rPr lang="en-US" altLang="ja-JP" sz="1477" b="1" dirty="0"/>
              <a:t>】</a:t>
            </a:r>
            <a:endParaRPr lang="ja-JP" altLang="en-US" sz="1477" b="1" dirty="0"/>
          </a:p>
        </p:txBody>
      </p:sp>
      <p:sp>
        <p:nvSpPr>
          <p:cNvPr id="12" name="テキスト ボックス 11">
            <a:extLst>
              <a:ext uri="{FF2B5EF4-FFF2-40B4-BE49-F238E27FC236}">
                <a16:creationId xmlns:a16="http://schemas.microsoft.com/office/drawing/2014/main" id="{DB529FE9-BB47-0C0F-5898-BDA2A1AF0F89}"/>
              </a:ext>
            </a:extLst>
          </p:cNvPr>
          <p:cNvSpPr txBox="1"/>
          <p:nvPr/>
        </p:nvSpPr>
        <p:spPr>
          <a:xfrm>
            <a:off x="7407080" y="953616"/>
            <a:ext cx="4477508" cy="688843"/>
          </a:xfrm>
          <a:prstGeom prst="rect">
            <a:avLst/>
          </a:prstGeom>
          <a:noFill/>
        </p:spPr>
        <p:txBody>
          <a:bodyPr wrap="none">
            <a:spAutoFit/>
          </a:bodyPr>
          <a:lstStyle/>
          <a:p>
            <a:pPr>
              <a:defRPr/>
            </a:pPr>
            <a:r>
              <a:rPr lang="ja-JP" altLang="en-US" sz="1292" b="1" dirty="0">
                <a:solidFill>
                  <a:schemeClr val="accent1">
                    <a:lumMod val="75000"/>
                  </a:schemeClr>
                </a:solidFill>
              </a:rPr>
              <a:t>主体的・問題解決的な学び、（学びに火をつける指導）</a:t>
            </a:r>
            <a:endParaRPr lang="en-US" altLang="ja-JP" sz="1292" b="1" dirty="0">
              <a:solidFill>
                <a:schemeClr val="accent1">
                  <a:lumMod val="75000"/>
                </a:schemeClr>
              </a:solidFill>
            </a:endParaRPr>
          </a:p>
          <a:p>
            <a:pPr>
              <a:defRPr/>
            </a:pPr>
            <a:r>
              <a:rPr lang="ja-JP" altLang="en-US" sz="1292" b="1" dirty="0">
                <a:solidFill>
                  <a:schemeClr val="accent1">
                    <a:lumMod val="75000"/>
                  </a:schemeClr>
                </a:solidFill>
              </a:rPr>
              <a:t>教科横断的・統合的な学び、（ＥＳＤカレンダーの活用）</a:t>
            </a:r>
            <a:endParaRPr lang="en-US" altLang="ja-JP" sz="1292" b="1" dirty="0">
              <a:solidFill>
                <a:schemeClr val="accent1">
                  <a:lumMod val="75000"/>
                </a:schemeClr>
              </a:solidFill>
            </a:endParaRPr>
          </a:p>
          <a:p>
            <a:pPr>
              <a:defRPr/>
            </a:pPr>
            <a:r>
              <a:rPr lang="ja-JP" altLang="en-US" sz="1292" b="1" dirty="0">
                <a:solidFill>
                  <a:schemeClr val="accent1">
                    <a:lumMod val="75000"/>
                  </a:schemeClr>
                </a:solidFill>
              </a:rPr>
              <a:t>対話的・協働的な学びの重視（伝え合う場の設定）</a:t>
            </a:r>
          </a:p>
        </p:txBody>
      </p:sp>
      <p:pic>
        <p:nvPicPr>
          <p:cNvPr id="4154" name="図 49">
            <a:extLst>
              <a:ext uri="{FF2B5EF4-FFF2-40B4-BE49-F238E27FC236}">
                <a16:creationId xmlns:a16="http://schemas.microsoft.com/office/drawing/2014/main" id="{3E463BED-133C-CEE8-EFCD-7443A8310EB3}"/>
              </a:ext>
            </a:extLst>
          </p:cNvPr>
          <p:cNvPicPr>
            <a:picLocks noChangeAspect="1"/>
          </p:cNvPicPr>
          <p:nvPr/>
        </p:nvPicPr>
        <p:blipFill>
          <a:blip r:embed="rId33" cstate="print">
            <a:extLst>
              <a:ext uri="{28A0092B-C50C-407E-A947-70E740481C1C}">
                <a14:useLocalDpi xmlns:a14="http://schemas.microsoft.com/office/drawing/2010/main" val="0"/>
              </a:ext>
            </a:extLst>
          </a:blip>
          <a:srcRect l="38892" t="5167" r="30968" b="82539"/>
          <a:stretch>
            <a:fillRect/>
          </a:stretch>
        </p:blipFill>
        <p:spPr bwMode="auto">
          <a:xfrm>
            <a:off x="9162370" y="7228623"/>
            <a:ext cx="2663093" cy="76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グループ化 6">
            <a:extLst>
              <a:ext uri="{FF2B5EF4-FFF2-40B4-BE49-F238E27FC236}">
                <a16:creationId xmlns:a16="http://schemas.microsoft.com/office/drawing/2014/main" id="{11A1ACB0-2CF1-B6ED-9D16-2265537FDFA8}"/>
              </a:ext>
            </a:extLst>
          </p:cNvPr>
          <p:cNvGrpSpPr/>
          <p:nvPr/>
        </p:nvGrpSpPr>
        <p:grpSpPr>
          <a:xfrm>
            <a:off x="3789443" y="730389"/>
            <a:ext cx="3304975" cy="1091929"/>
            <a:chOff x="2842082" y="547791"/>
            <a:chExt cx="2478731" cy="818947"/>
          </a:xfrm>
        </p:grpSpPr>
        <p:pic>
          <p:nvPicPr>
            <p:cNvPr id="4137" name="Picture 8" descr="目標4">
              <a:hlinkClick r:id="rId34"/>
              <a:extLst>
                <a:ext uri="{FF2B5EF4-FFF2-40B4-BE49-F238E27FC236}">
                  <a16:creationId xmlns:a16="http://schemas.microsoft.com/office/drawing/2014/main" id="{3109265A-408D-E9FC-1CA6-3D430BC3E3C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842082" y="547791"/>
              <a:ext cx="816983" cy="81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平行四辺形 23">
              <a:extLst>
                <a:ext uri="{FF2B5EF4-FFF2-40B4-BE49-F238E27FC236}">
                  <a16:creationId xmlns:a16="http://schemas.microsoft.com/office/drawing/2014/main" id="{9C9F5765-CBE9-0E85-9F3C-F44BB77A925B}"/>
                </a:ext>
              </a:extLst>
            </p:cNvPr>
            <p:cNvSpPr/>
            <p:nvPr/>
          </p:nvSpPr>
          <p:spPr>
            <a:xfrm rot="16200000">
              <a:off x="3963134" y="608007"/>
              <a:ext cx="542192" cy="75174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216"/>
            </a:p>
          </p:txBody>
        </p:sp>
        <p:sp>
          <p:nvSpPr>
            <p:cNvPr id="26" name="平行四辺形 25">
              <a:extLst>
                <a:ext uri="{FF2B5EF4-FFF2-40B4-BE49-F238E27FC236}">
                  <a16:creationId xmlns:a16="http://schemas.microsoft.com/office/drawing/2014/main" id="{F32BD1FF-7F8B-AA0A-1251-406DB90618FE}"/>
                </a:ext>
              </a:extLst>
            </p:cNvPr>
            <p:cNvSpPr/>
            <p:nvPr/>
          </p:nvSpPr>
          <p:spPr>
            <a:xfrm rot="16200000" flipV="1">
              <a:off x="4684103" y="618264"/>
              <a:ext cx="542192" cy="731227"/>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216"/>
            </a:p>
          </p:txBody>
        </p:sp>
        <p:cxnSp>
          <p:nvCxnSpPr>
            <p:cNvPr id="44" name="直線コネクタ 43">
              <a:extLst>
                <a:ext uri="{FF2B5EF4-FFF2-40B4-BE49-F238E27FC236}">
                  <a16:creationId xmlns:a16="http://schemas.microsoft.com/office/drawing/2014/main" id="{FBB39835-7A75-EE30-1E3F-C617240D9004}"/>
                </a:ext>
              </a:extLst>
            </p:cNvPr>
            <p:cNvCxnSpPr/>
            <p:nvPr/>
          </p:nvCxnSpPr>
          <p:spPr>
            <a:xfrm>
              <a:off x="3858358" y="712781"/>
              <a:ext cx="0" cy="398585"/>
            </a:xfrm>
            <a:prstGeom prst="line">
              <a:avLst/>
            </a:prstGeom>
            <a:ln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9F766287-9CB2-8731-6E3F-543E14DB52AF}"/>
                </a:ext>
              </a:extLst>
            </p:cNvPr>
            <p:cNvCxnSpPr/>
            <p:nvPr/>
          </p:nvCxnSpPr>
          <p:spPr>
            <a:xfrm>
              <a:off x="3924300" y="778724"/>
              <a:ext cx="0" cy="332643"/>
            </a:xfrm>
            <a:prstGeom prst="line">
              <a:avLst/>
            </a:prstGeom>
            <a:ln w="34925" cmpd="dbl">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35066126-52A5-CF17-A342-22666B4268D6}"/>
                </a:ext>
              </a:extLst>
            </p:cNvPr>
            <p:cNvCxnSpPr/>
            <p:nvPr/>
          </p:nvCxnSpPr>
          <p:spPr>
            <a:xfrm>
              <a:off x="5253404" y="712781"/>
              <a:ext cx="0" cy="398585"/>
            </a:xfrm>
            <a:prstGeom prst="line">
              <a:avLst/>
            </a:prstGeom>
            <a:ln w="34925" cmpd="dbl">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0DB3C7AE-472A-7D80-C28B-D58F11C31C7F}"/>
                </a:ext>
              </a:extLst>
            </p:cNvPr>
            <p:cNvCxnSpPr/>
            <p:nvPr/>
          </p:nvCxnSpPr>
          <p:spPr>
            <a:xfrm>
              <a:off x="3858358" y="1159723"/>
              <a:ext cx="731226" cy="12309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E2912ABC-6DEA-0D72-8226-FFC1D4CEC8BB}"/>
                </a:ext>
              </a:extLst>
            </p:cNvPr>
            <p:cNvCxnSpPr>
              <a:cxnSpLocks/>
            </p:cNvCxnSpPr>
            <p:nvPr/>
          </p:nvCxnSpPr>
          <p:spPr>
            <a:xfrm flipV="1">
              <a:off x="4569071" y="1160341"/>
              <a:ext cx="751742" cy="131872"/>
            </a:xfrm>
            <a:prstGeom prst="line">
              <a:avLst/>
            </a:prstGeom>
            <a:ln w="158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162" name="図 19">
              <a:extLst>
                <a:ext uri="{FF2B5EF4-FFF2-40B4-BE49-F238E27FC236}">
                  <a16:creationId xmlns:a16="http://schemas.microsoft.com/office/drawing/2014/main" id="{610EFEC1-AB05-3192-7990-92611C61C14D}"/>
                </a:ext>
              </a:extLst>
            </p:cNvPr>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3990243" y="873974"/>
              <a:ext cx="1131277" cy="26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64" name="図 3">
            <a:extLst>
              <a:ext uri="{FF2B5EF4-FFF2-40B4-BE49-F238E27FC236}">
                <a16:creationId xmlns:a16="http://schemas.microsoft.com/office/drawing/2014/main" id="{BDD8590E-F7A7-F1AC-B397-1E9C015E6D38}"/>
              </a:ext>
            </a:extLst>
          </p:cNvPr>
          <p:cNvPicPr>
            <a:picLocks noChangeAspect="1"/>
          </p:cNvPicPr>
          <p:nvPr/>
        </p:nvPicPr>
        <p:blipFill>
          <a:blip r:embed="rId37">
            <a:extLst>
              <a:ext uri="{28A0092B-C50C-407E-A947-70E740481C1C}">
                <a14:useLocalDpi xmlns:a14="http://schemas.microsoft.com/office/drawing/2010/main" val="0"/>
              </a:ext>
            </a:extLst>
          </a:blip>
          <a:srcRect l="3255" r="3029"/>
          <a:stretch>
            <a:fillRect/>
          </a:stretch>
        </p:blipFill>
        <p:spPr bwMode="auto">
          <a:xfrm>
            <a:off x="9133018" y="8147539"/>
            <a:ext cx="2663093" cy="62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a:extLst>
              <a:ext uri="{FF2B5EF4-FFF2-40B4-BE49-F238E27FC236}">
                <a16:creationId xmlns:a16="http://schemas.microsoft.com/office/drawing/2014/main" id="{E861E4A0-95B2-14FE-9A4B-107F7EF18D3F}"/>
              </a:ext>
            </a:extLst>
          </p:cNvPr>
          <p:cNvSpPr/>
          <p:nvPr/>
        </p:nvSpPr>
        <p:spPr>
          <a:xfrm>
            <a:off x="633047" y="1908047"/>
            <a:ext cx="5123957" cy="559661"/>
          </a:xfrm>
          <a:prstGeom prst="rect">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216" dirty="0">
                <a:solidFill>
                  <a:schemeClr val="tx1"/>
                </a:solidFill>
                <a:latin typeface="AR P丸ゴシック体E" panose="020F0900000000000000" pitchFamily="50" charset="-128"/>
                <a:ea typeface="AR P丸ゴシック体E" panose="020F0900000000000000" pitchFamily="50" charset="-128"/>
              </a:rPr>
              <a:t>環　　　　境</a:t>
            </a:r>
          </a:p>
        </p:txBody>
      </p:sp>
      <p:sp>
        <p:nvSpPr>
          <p:cNvPr id="51" name="正方形/長方形 50">
            <a:extLst>
              <a:ext uri="{FF2B5EF4-FFF2-40B4-BE49-F238E27FC236}">
                <a16:creationId xmlns:a16="http://schemas.microsoft.com/office/drawing/2014/main" id="{0A59D377-A6F7-78A6-F429-E87E1639E44B}"/>
              </a:ext>
            </a:extLst>
          </p:cNvPr>
          <p:cNvSpPr/>
          <p:nvPr/>
        </p:nvSpPr>
        <p:spPr>
          <a:xfrm>
            <a:off x="564664" y="1920633"/>
            <a:ext cx="5217785" cy="6920521"/>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216"/>
          </a:p>
        </p:txBody>
      </p:sp>
      <p:sp>
        <p:nvSpPr>
          <p:cNvPr id="52" name="正方形/長方形 51">
            <a:extLst>
              <a:ext uri="{FF2B5EF4-FFF2-40B4-BE49-F238E27FC236}">
                <a16:creationId xmlns:a16="http://schemas.microsoft.com/office/drawing/2014/main" id="{7410EE1D-D02B-ECDE-B21A-362195149E02}"/>
              </a:ext>
            </a:extLst>
          </p:cNvPr>
          <p:cNvSpPr/>
          <p:nvPr/>
        </p:nvSpPr>
        <p:spPr>
          <a:xfrm>
            <a:off x="5858968" y="1936264"/>
            <a:ext cx="3173523" cy="6904891"/>
          </a:xfrm>
          <a:prstGeom prst="rect">
            <a:avLst/>
          </a:prstGeom>
          <a:noFill/>
          <a:ln w="76200">
            <a:solidFill>
              <a:srgbClr val="FF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216"/>
          </a:p>
        </p:txBody>
      </p:sp>
      <p:sp>
        <p:nvSpPr>
          <p:cNvPr id="53" name="正方形/長方形 52">
            <a:extLst>
              <a:ext uri="{FF2B5EF4-FFF2-40B4-BE49-F238E27FC236}">
                <a16:creationId xmlns:a16="http://schemas.microsoft.com/office/drawing/2014/main" id="{6B469AC7-0BE0-6820-33CC-47E6C273BB74}"/>
              </a:ext>
            </a:extLst>
          </p:cNvPr>
          <p:cNvSpPr/>
          <p:nvPr/>
        </p:nvSpPr>
        <p:spPr>
          <a:xfrm>
            <a:off x="9134454" y="1943099"/>
            <a:ext cx="2688925" cy="683357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216"/>
          </a:p>
        </p:txBody>
      </p:sp>
      <p:pic>
        <p:nvPicPr>
          <p:cNvPr id="5" name="図 4">
            <a:extLst>
              <a:ext uri="{FF2B5EF4-FFF2-40B4-BE49-F238E27FC236}">
                <a16:creationId xmlns:a16="http://schemas.microsoft.com/office/drawing/2014/main" id="{4BDC2475-D492-6CED-EDF9-2A4DEDBC9774}"/>
              </a:ext>
            </a:extLst>
          </p:cNvPr>
          <p:cNvPicPr>
            <a:picLocks noChangeAspect="1"/>
          </p:cNvPicPr>
          <p:nvPr/>
        </p:nvPicPr>
        <p:blipFill>
          <a:blip r:embed="rId38"/>
          <a:stretch>
            <a:fillRect/>
          </a:stretch>
        </p:blipFill>
        <p:spPr>
          <a:xfrm>
            <a:off x="9178285" y="2477477"/>
            <a:ext cx="975624" cy="977911"/>
          </a:xfrm>
          <a:prstGeom prst="rect">
            <a:avLst/>
          </a:prstGeom>
        </p:spPr>
      </p:pic>
      <p:sp>
        <p:nvSpPr>
          <p:cNvPr id="8" name="正方形/長方形 7">
            <a:extLst>
              <a:ext uri="{FF2B5EF4-FFF2-40B4-BE49-F238E27FC236}">
                <a16:creationId xmlns:a16="http://schemas.microsoft.com/office/drawing/2014/main" id="{6086264F-C223-6957-C007-D45673FAEE14}"/>
              </a:ext>
            </a:extLst>
          </p:cNvPr>
          <p:cNvSpPr/>
          <p:nvPr/>
        </p:nvSpPr>
        <p:spPr>
          <a:xfrm>
            <a:off x="9304998" y="2007982"/>
            <a:ext cx="2438289" cy="384252"/>
          </a:xfrm>
          <a:prstGeom prst="rect">
            <a:avLst/>
          </a:prstGeom>
          <a:solidFill>
            <a:srgbClr val="F8F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9" name="正方形/長方形 8">
            <a:extLst>
              <a:ext uri="{FF2B5EF4-FFF2-40B4-BE49-F238E27FC236}">
                <a16:creationId xmlns:a16="http://schemas.microsoft.com/office/drawing/2014/main" id="{551E7FE1-7797-7E6E-EB5D-E62CE1EC0BCC}"/>
              </a:ext>
            </a:extLst>
          </p:cNvPr>
          <p:cNvSpPr/>
          <p:nvPr/>
        </p:nvSpPr>
        <p:spPr>
          <a:xfrm>
            <a:off x="6593257" y="2007982"/>
            <a:ext cx="1887356" cy="356199"/>
          </a:xfrm>
          <a:prstGeom prst="rect">
            <a:avLst/>
          </a:prstGeom>
          <a:solidFill>
            <a:srgbClr val="FDC3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0" name="正方形/長方形 9">
            <a:extLst>
              <a:ext uri="{FF2B5EF4-FFF2-40B4-BE49-F238E27FC236}">
                <a16:creationId xmlns:a16="http://schemas.microsoft.com/office/drawing/2014/main" id="{E2213003-8F33-236C-C6D8-2A104E9B2807}"/>
              </a:ext>
            </a:extLst>
          </p:cNvPr>
          <p:cNvSpPr/>
          <p:nvPr/>
        </p:nvSpPr>
        <p:spPr>
          <a:xfrm>
            <a:off x="633046" y="2007979"/>
            <a:ext cx="5123957" cy="459727"/>
          </a:xfrm>
          <a:prstGeom prst="rect">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216" dirty="0">
                <a:solidFill>
                  <a:schemeClr val="tx1"/>
                </a:solidFill>
                <a:latin typeface="AR P丸ゴシック体E" panose="020F0900000000000000" pitchFamily="50" charset="-128"/>
                <a:ea typeface="AR P丸ゴシック体E" panose="020F0900000000000000" pitchFamily="50" charset="-128"/>
              </a:rPr>
              <a:t>環　　　　境</a:t>
            </a:r>
          </a:p>
        </p:txBody>
      </p:sp>
      <p:sp>
        <p:nvSpPr>
          <p:cNvPr id="11" name="正方形/長方形 10">
            <a:extLst>
              <a:ext uri="{FF2B5EF4-FFF2-40B4-BE49-F238E27FC236}">
                <a16:creationId xmlns:a16="http://schemas.microsoft.com/office/drawing/2014/main" id="{4B0D243B-3785-CDB4-67D6-8F5C76821DF3}"/>
              </a:ext>
            </a:extLst>
          </p:cNvPr>
          <p:cNvSpPr/>
          <p:nvPr/>
        </p:nvSpPr>
        <p:spPr>
          <a:xfrm>
            <a:off x="674903" y="2007981"/>
            <a:ext cx="5038339" cy="39137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216" dirty="0">
              <a:solidFill>
                <a:schemeClr val="tx1"/>
              </a:solidFill>
              <a:latin typeface="AR P丸ゴシック体E" panose="020F0900000000000000" pitchFamily="50" charset="-128"/>
              <a:ea typeface="AR P丸ゴシック体E" panose="020F0900000000000000"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47" presetClass="exit" presetSubtype="0" fill="hold" grpId="0" nodeType="withEffect">
                                  <p:stCondLst>
                                    <p:cond delay="0"/>
                                  </p:stCondLst>
                                  <p:childTnLst>
                                    <p:animEffect transition="out" filter="fade">
                                      <p:cBhvr>
                                        <p:cTn id="10" dur="1000"/>
                                        <p:tgtEl>
                                          <p:spTgt spid="8"/>
                                        </p:tgtEl>
                                      </p:cBhvr>
                                    </p:animEffect>
                                    <p:anim calcmode="lin" valueType="num">
                                      <p:cBhvr>
                                        <p:cTn id="11" dur="1000"/>
                                        <p:tgtEl>
                                          <p:spTgt spid="8"/>
                                        </p:tgtEl>
                                        <p:attrNameLst>
                                          <p:attrName>ppt_x</p:attrName>
                                        </p:attrNameLst>
                                      </p:cBhvr>
                                      <p:tavLst>
                                        <p:tav tm="0">
                                          <p:val>
                                            <p:strVal val="ppt_x"/>
                                          </p:val>
                                        </p:tav>
                                        <p:tav tm="100000">
                                          <p:val>
                                            <p:strVal val="ppt_x"/>
                                          </p:val>
                                        </p:tav>
                                      </p:tavLst>
                                    </p:anim>
                                    <p:anim calcmode="lin" valueType="num">
                                      <p:cBhvr>
                                        <p:cTn id="12" dur="1000"/>
                                        <p:tgtEl>
                                          <p:spTgt spid="8"/>
                                        </p:tgtEl>
                                        <p:attrNameLst>
                                          <p:attrName>ppt_y</p:attrName>
                                        </p:attrNameLst>
                                      </p:cBhvr>
                                      <p:tavLst>
                                        <p:tav tm="0">
                                          <p:val>
                                            <p:strVal val="ppt_y"/>
                                          </p:val>
                                        </p:tav>
                                        <p:tav tm="100000">
                                          <p:val>
                                            <p:strVal val="ppt_y-.1"/>
                                          </p:val>
                                        </p:tav>
                                      </p:tavLst>
                                    </p:anim>
                                    <p:set>
                                      <p:cBhvr>
                                        <p:cTn id="13" dur="1" fill="hold">
                                          <p:stCondLst>
                                            <p:cond delay="9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ppt_x"/>
                                          </p:val>
                                        </p:tav>
                                        <p:tav tm="100000">
                                          <p:val>
                                            <p:strVal val="#ppt_x"/>
                                          </p:val>
                                        </p:tav>
                                      </p:tavLst>
                                    </p:anim>
                                    <p:anim calcmode="lin" valueType="num">
                                      <p:cBhvr additive="base">
                                        <p:cTn id="19" dur="500" fill="hold"/>
                                        <p:tgtEl>
                                          <p:spTgt spid="52"/>
                                        </p:tgtEl>
                                        <p:attrNameLst>
                                          <p:attrName>ppt_y</p:attrName>
                                        </p:attrNameLst>
                                      </p:cBhvr>
                                      <p:tavLst>
                                        <p:tav tm="0">
                                          <p:val>
                                            <p:strVal val="1+#ppt_h/2"/>
                                          </p:val>
                                        </p:tav>
                                        <p:tav tm="100000">
                                          <p:val>
                                            <p:strVal val="#ppt_y"/>
                                          </p:val>
                                        </p:tav>
                                      </p:tavLst>
                                    </p:anim>
                                  </p:childTnLst>
                                </p:cTn>
                              </p:par>
                              <p:par>
                                <p:cTn id="20" presetID="10" presetClass="exit" presetSubtype="0" fill="hold" grpId="0"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1+#ppt_h/2"/>
                                          </p:val>
                                        </p:tav>
                                        <p:tav tm="100000">
                                          <p:val>
                                            <p:strVal val="#ppt_y"/>
                                          </p:val>
                                        </p:tav>
                                      </p:tavLst>
                                    </p:anim>
                                  </p:childTnLst>
                                </p:cTn>
                              </p:par>
                              <p:par>
                                <p:cTn id="29" presetID="10" presetClass="exit" presetSubtype="0" fill="hold" grpId="0" nodeType="with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152"/>
                                        </p:tgtEl>
                                        <p:attrNameLst>
                                          <p:attrName>style.visibility</p:attrName>
                                        </p:attrNameLst>
                                      </p:cBhvr>
                                      <p:to>
                                        <p:strVal val="visible"/>
                                      </p:to>
                                    </p:set>
                                    <p:animEffect transition="in" filter="fade">
                                      <p:cBhvr>
                                        <p:cTn id="43" dur="1000"/>
                                        <p:tgtEl>
                                          <p:spTgt spid="4152"/>
                                        </p:tgtEl>
                                      </p:cBhvr>
                                    </p:animEffect>
                                    <p:anim calcmode="lin" valueType="num">
                                      <p:cBhvr>
                                        <p:cTn id="44" dur="1000" fill="hold"/>
                                        <p:tgtEl>
                                          <p:spTgt spid="4152"/>
                                        </p:tgtEl>
                                        <p:attrNameLst>
                                          <p:attrName>ppt_x</p:attrName>
                                        </p:attrNameLst>
                                      </p:cBhvr>
                                      <p:tavLst>
                                        <p:tav tm="0">
                                          <p:val>
                                            <p:strVal val="#ppt_x"/>
                                          </p:val>
                                        </p:tav>
                                        <p:tav tm="100000">
                                          <p:val>
                                            <p:strVal val="#ppt_x"/>
                                          </p:val>
                                        </p:tav>
                                      </p:tavLst>
                                    </p:anim>
                                    <p:anim calcmode="lin" valueType="num">
                                      <p:cBhvr>
                                        <p:cTn id="45" dur="1000" fill="hold"/>
                                        <p:tgtEl>
                                          <p:spTgt spid="415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2" grpId="0"/>
      <p:bldP spid="12" grpId="0"/>
      <p:bldP spid="51" grpId="0" animBg="1"/>
      <p:bldP spid="52" grpId="0" animBg="1"/>
      <p:bldP spid="53" grpId="0" animBg="1"/>
      <p:bldP spid="8"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105417" y="475443"/>
            <a:ext cx="11635328" cy="7938439"/>
            <a:chOff x="-319961" y="-129479"/>
            <a:chExt cx="10241513" cy="6987479"/>
          </a:xfrm>
        </p:grpSpPr>
        <p:sp>
          <p:nvSpPr>
            <p:cNvPr id="67586" name="正方形/長方形 5"/>
            <p:cNvSpPr>
              <a:spLocks noChangeArrowheads="1"/>
            </p:cNvSpPr>
            <p:nvPr/>
          </p:nvSpPr>
          <p:spPr bwMode="auto">
            <a:xfrm>
              <a:off x="15552" y="0"/>
              <a:ext cx="9906000" cy="383780"/>
            </a:xfrm>
            <a:prstGeom prst="rect">
              <a:avLst/>
            </a:prstGeom>
            <a:solidFill>
              <a:schemeClr val="bg1"/>
            </a:solidFill>
            <a:ln w="9525">
              <a:noFill/>
              <a:miter lim="800000"/>
              <a:headEnd/>
              <a:tailEnd/>
            </a:ln>
          </p:spPr>
          <p:txBody>
            <a:bodyPr lIns="102728" tIns="51368" rIns="102728" bIns="51368">
              <a:spAutoFit/>
            </a:bodyPr>
            <a:lstStyle>
              <a:lvl1pPr defTabSz="450850">
                <a:defRPr kumimoji="1" sz="1900">
                  <a:solidFill>
                    <a:schemeClr val="tx1"/>
                  </a:solidFill>
                  <a:latin typeface="Arial" panose="020B0604020202020204" pitchFamily="34" charset="0"/>
                  <a:ea typeface="ＭＳ Ｐゴシック" panose="020B0600070205080204" pitchFamily="50" charset="-128"/>
                </a:defRPr>
              </a:lvl1pPr>
              <a:lvl2pPr marL="742950" indent="-285750" defTabSz="450850">
                <a:defRPr kumimoji="1" sz="1900">
                  <a:solidFill>
                    <a:schemeClr val="tx1"/>
                  </a:solidFill>
                  <a:latin typeface="Arial" panose="020B0604020202020204" pitchFamily="34" charset="0"/>
                  <a:ea typeface="ＭＳ Ｐゴシック" panose="020B0600070205080204" pitchFamily="50" charset="-128"/>
                </a:defRPr>
              </a:lvl2pPr>
              <a:lvl3pPr marL="1143000" indent="-228600" defTabSz="450850">
                <a:defRPr kumimoji="1" sz="1900">
                  <a:solidFill>
                    <a:schemeClr val="tx1"/>
                  </a:solidFill>
                  <a:latin typeface="Arial" panose="020B0604020202020204" pitchFamily="34" charset="0"/>
                  <a:ea typeface="ＭＳ Ｐゴシック" panose="020B0600070205080204" pitchFamily="50" charset="-128"/>
                </a:defRPr>
              </a:lvl3pPr>
              <a:lvl4pPr marL="1600200" indent="-228600" defTabSz="450850">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45085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algn="ctr"/>
              <a:endParaRPr lang="en-US" altLang="ja-JP" sz="2159">
                <a:solidFill>
                  <a:srgbClr val="000000"/>
                </a:solidFill>
                <a:latin typeface="HGPｺﾞｼｯｸE" panose="020B0900000000000000" pitchFamily="50" charset="-128"/>
                <a:ea typeface="HGPｺﾞｼｯｸE" panose="020B0900000000000000" pitchFamily="50" charset="-128"/>
                <a:cs typeface="ＭＳ Ｐ明朝" panose="02020600040205080304" pitchFamily="18" charset="-128"/>
              </a:endParaRPr>
            </a:p>
          </p:txBody>
        </p:sp>
        <p:pic>
          <p:nvPicPr>
            <p:cNvPr id="67589" name="Picture 2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287" y="692695"/>
              <a:ext cx="9636703" cy="61653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7591" name="テキスト ボックス 57"/>
            <p:cNvSpPr txBox="1">
              <a:spLocks noChangeArrowheads="1"/>
            </p:cNvSpPr>
            <p:nvPr/>
          </p:nvSpPr>
          <p:spPr bwMode="auto">
            <a:xfrm>
              <a:off x="-319961" y="-129479"/>
              <a:ext cx="7889776" cy="450667"/>
            </a:xfrm>
            <a:prstGeom prst="rect">
              <a:avLst/>
            </a:prstGeom>
            <a:solidFill>
              <a:srgbClr val="FFFFFF"/>
            </a:solidFill>
            <a:ln w="9525">
              <a:noFill/>
              <a:miter lim="800000"/>
              <a:headEnd/>
              <a:tailEnd/>
            </a:ln>
          </p:spPr>
          <p:txBody>
            <a:bodyPr wrap="square">
              <a:spAutoFit/>
            </a:bodyPr>
            <a:lstStyle>
              <a:lvl1pPr marL="177800" indent="-177800" defTabSz="912813">
                <a:defRPr kumimoji="1" sz="1900">
                  <a:solidFill>
                    <a:schemeClr val="tx1"/>
                  </a:solidFill>
                  <a:latin typeface="Arial" panose="020B0604020202020204" pitchFamily="34" charset="0"/>
                  <a:ea typeface="ＭＳ Ｐゴシック" panose="020B0600070205080204" pitchFamily="50" charset="-128"/>
                </a:defRPr>
              </a:lvl1pPr>
              <a:lvl2pPr marL="742950" indent="-285750" defTabSz="912813">
                <a:defRPr kumimoji="1" sz="1900">
                  <a:solidFill>
                    <a:schemeClr val="tx1"/>
                  </a:solidFill>
                  <a:latin typeface="Arial" panose="020B0604020202020204" pitchFamily="34" charset="0"/>
                  <a:ea typeface="ＭＳ Ｐゴシック" panose="020B0600070205080204" pitchFamily="50" charset="-128"/>
                </a:defRPr>
              </a:lvl2pPr>
              <a:lvl3pPr marL="1143000" indent="-228600" defTabSz="912813">
                <a:defRPr kumimoji="1" sz="1900">
                  <a:solidFill>
                    <a:schemeClr val="tx1"/>
                  </a:solidFill>
                  <a:latin typeface="Arial" panose="020B0604020202020204" pitchFamily="34" charset="0"/>
                  <a:ea typeface="ＭＳ Ｐゴシック" panose="020B0600070205080204" pitchFamily="50" charset="-128"/>
                </a:defRPr>
              </a:lvl3pPr>
              <a:lvl4pPr marL="1600200" indent="-228600" defTabSz="912813">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912813">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a:spcAft>
                  <a:spcPts val="455"/>
                </a:spcAft>
              </a:pPr>
              <a:r>
                <a:rPr lang="ja-JP" altLang="en-US" sz="2727" dirty="0">
                  <a:solidFill>
                    <a:srgbClr val="000000"/>
                  </a:solidFill>
                  <a:latin typeface="ＤＦ特太ゴシック体" panose="020B0509000000000000" pitchFamily="49" charset="-128"/>
                  <a:ea typeface="ＤＦ特太ゴシック体" panose="020B0509000000000000" pitchFamily="49" charset="-128"/>
                </a:rPr>
                <a:t>◆子どもたちが生きていく時代を踏まえた社会的な課題</a:t>
              </a:r>
              <a:endParaRPr lang="en-US" altLang="ja-JP" sz="2727" dirty="0">
                <a:solidFill>
                  <a:srgbClr val="000000"/>
                </a:solidFill>
                <a:latin typeface="ＤＦ特太ゴシック体" panose="020B0509000000000000" pitchFamily="49" charset="-128"/>
                <a:ea typeface="ＤＦ特太ゴシック体" panose="020B0509000000000000" pitchFamily="49" charset="-128"/>
              </a:endParaRPr>
            </a:p>
          </p:txBody>
        </p:sp>
        <p:sp>
          <p:nvSpPr>
            <p:cNvPr id="2" name="円/楕円 1"/>
            <p:cNvSpPr/>
            <p:nvPr/>
          </p:nvSpPr>
          <p:spPr>
            <a:xfrm>
              <a:off x="7311702" y="5805264"/>
              <a:ext cx="230435" cy="360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45"/>
            </a:p>
          </p:txBody>
        </p:sp>
        <p:pic>
          <p:nvPicPr>
            <p:cNvPr id="12" name="Picture 2" descr="http://www.jp.undp.org/content/dam/tokyo/img/MDGs/xUNDP_Tok_SDGsJ_20160312.jpg.pagespeed.ic.s91oJ352dw.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344816" y="5341937"/>
              <a:ext cx="2304256" cy="8233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4" name="正方形/長方形 3"/>
          <p:cNvSpPr/>
          <p:nvPr/>
        </p:nvSpPr>
        <p:spPr>
          <a:xfrm>
            <a:off x="713843" y="2281380"/>
            <a:ext cx="4826780" cy="618629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45"/>
          </a:p>
        </p:txBody>
      </p:sp>
      <p:sp>
        <p:nvSpPr>
          <p:cNvPr id="11" name="正方形/長方形 10"/>
          <p:cNvSpPr/>
          <p:nvPr/>
        </p:nvSpPr>
        <p:spPr>
          <a:xfrm>
            <a:off x="5642776" y="2281380"/>
            <a:ext cx="2989272" cy="6186291"/>
          </a:xfrm>
          <a:prstGeom prst="rect">
            <a:avLst/>
          </a:prstGeom>
          <a:noFill/>
          <a:ln w="57150">
            <a:solidFill>
              <a:srgbClr val="EF2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45"/>
          </a:p>
        </p:txBody>
      </p:sp>
      <p:sp>
        <p:nvSpPr>
          <p:cNvPr id="13" name="正方形/長方形 12"/>
          <p:cNvSpPr/>
          <p:nvPr/>
        </p:nvSpPr>
        <p:spPr>
          <a:xfrm>
            <a:off x="8751476" y="2281380"/>
            <a:ext cx="2781864" cy="6186291"/>
          </a:xfrm>
          <a:prstGeom prst="rect">
            <a:avLst/>
          </a:prstGeom>
          <a:noFill/>
          <a:ln w="57150">
            <a:solidFill>
              <a:srgbClr val="F2F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45"/>
          </a:p>
        </p:txBody>
      </p:sp>
      <p:pic>
        <p:nvPicPr>
          <p:cNvPr id="14" name="図 13">
            <a:extLst>
              <a:ext uri="{FF2B5EF4-FFF2-40B4-BE49-F238E27FC236}">
                <a16:creationId xmlns:a16="http://schemas.microsoft.com/office/drawing/2014/main" id="{BB3B97C8-F01F-4FAE-B0F0-74A397C5BB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06" t="48256" r="34215" b="31256"/>
          <a:stretch/>
        </p:blipFill>
        <p:spPr>
          <a:xfrm>
            <a:off x="8775710" y="2799496"/>
            <a:ext cx="642533" cy="620376"/>
          </a:xfrm>
          <a:prstGeom prst="rect">
            <a:avLst/>
          </a:prstGeom>
        </p:spPr>
      </p:pic>
      <p:sp>
        <p:nvSpPr>
          <p:cNvPr id="7" name="テキスト ボックス 6">
            <a:extLst>
              <a:ext uri="{FF2B5EF4-FFF2-40B4-BE49-F238E27FC236}">
                <a16:creationId xmlns:a16="http://schemas.microsoft.com/office/drawing/2014/main" id="{85F3D75C-A577-C902-98EA-346789EBCABD}"/>
              </a:ext>
            </a:extLst>
          </p:cNvPr>
          <p:cNvSpPr txBox="1"/>
          <p:nvPr/>
        </p:nvSpPr>
        <p:spPr>
          <a:xfrm>
            <a:off x="5540624" y="8677113"/>
            <a:ext cx="6848601" cy="461665"/>
          </a:xfrm>
          <a:prstGeom prst="rect">
            <a:avLst/>
          </a:prstGeom>
          <a:noFill/>
        </p:spPr>
        <p:txBody>
          <a:bodyPr wrap="square" rtlCol="0">
            <a:spAutoFit/>
          </a:bodyPr>
          <a:lstStyle/>
          <a:p>
            <a:r>
              <a:rPr kumimoji="1" lang="ja-JP" altLang="en-US" sz="2400" dirty="0"/>
              <a:t>２０１６年度江東区立八名川小学校資料より</a:t>
            </a:r>
          </a:p>
        </p:txBody>
      </p:sp>
      <p:pic>
        <p:nvPicPr>
          <p:cNvPr id="6" name="図 5">
            <a:extLst>
              <a:ext uri="{FF2B5EF4-FFF2-40B4-BE49-F238E27FC236}">
                <a16:creationId xmlns:a16="http://schemas.microsoft.com/office/drawing/2014/main" id="{07F66F7E-9A76-1B15-8571-CEDEA1E4E04F}"/>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t="30371" r="29746"/>
          <a:stretch/>
        </p:blipFill>
        <p:spPr>
          <a:xfrm>
            <a:off x="49879" y="-1"/>
            <a:ext cx="12142121" cy="9012981"/>
          </a:xfrm>
          <a:prstGeom prst="rect">
            <a:avLst/>
          </a:prstGeom>
        </p:spPr>
      </p:pic>
      <p:sp>
        <p:nvSpPr>
          <p:cNvPr id="5" name="テキスト ボックス 4">
            <a:extLst>
              <a:ext uri="{FF2B5EF4-FFF2-40B4-BE49-F238E27FC236}">
                <a16:creationId xmlns:a16="http://schemas.microsoft.com/office/drawing/2014/main" id="{F3617FAD-C47D-E3FC-C346-899B4047EC2C}"/>
              </a:ext>
            </a:extLst>
          </p:cNvPr>
          <p:cNvSpPr txBox="1"/>
          <p:nvPr/>
        </p:nvSpPr>
        <p:spPr>
          <a:xfrm>
            <a:off x="4078157" y="4417082"/>
            <a:ext cx="3962153" cy="830997"/>
          </a:xfrm>
          <a:prstGeom prst="rect">
            <a:avLst/>
          </a:prstGeom>
          <a:solidFill>
            <a:srgbClr val="FFFF00"/>
          </a:solidFill>
        </p:spPr>
        <p:txBody>
          <a:bodyPr wrap="square" rtlCol="0">
            <a:spAutoFit/>
          </a:bodyPr>
          <a:lstStyle/>
          <a:p>
            <a:r>
              <a:rPr kumimoji="1" lang="en-US" altLang="ja-JP" sz="2400" dirty="0">
                <a:latin typeface="AR P丸ゴシック体E" panose="020F0900000000000000" pitchFamily="50" charset="-128"/>
                <a:ea typeface="AR P丸ゴシック体E" panose="020F0900000000000000" pitchFamily="50" charset="-128"/>
              </a:rPr>
              <a:t>4</a:t>
            </a:r>
            <a:r>
              <a:rPr kumimoji="1" lang="ja-JP" altLang="en-US" sz="2400" dirty="0">
                <a:latin typeface="AR P丸ゴシック体E" panose="020F0900000000000000" pitchFamily="50" charset="-128"/>
                <a:ea typeface="AR P丸ゴシック体E" panose="020F0900000000000000" pitchFamily="50" charset="-128"/>
              </a:rPr>
              <a:t>年　ごみと私たちのくらし</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en-US" altLang="ja-JP" sz="2400" dirty="0">
                <a:latin typeface="AR P丸ゴシック体E" panose="020F0900000000000000" pitchFamily="50" charset="-128"/>
                <a:ea typeface="AR P丸ゴシック体E" panose="020F0900000000000000" pitchFamily="50" charset="-128"/>
              </a:rPr>
              <a:t>5</a:t>
            </a:r>
            <a:r>
              <a:rPr kumimoji="1" lang="ja-JP" altLang="en-US" sz="2400" dirty="0">
                <a:latin typeface="AR P丸ゴシック体E" panose="020F0900000000000000" pitchFamily="50" charset="-128"/>
                <a:ea typeface="AR P丸ゴシック体E" panose="020F0900000000000000" pitchFamily="50" charset="-128"/>
              </a:rPr>
              <a:t>年　食料生産と私たちの</a:t>
            </a:r>
            <a:r>
              <a:rPr kumimoji="1" lang="en-US" altLang="ja-JP" sz="2400" dirty="0">
                <a:latin typeface="AR P丸ゴシック体E" panose="020F0900000000000000" pitchFamily="50" charset="-128"/>
                <a:ea typeface="AR P丸ゴシック体E" panose="020F0900000000000000" pitchFamily="50" charset="-128"/>
              </a:rPr>
              <a:t>…</a:t>
            </a:r>
            <a:r>
              <a:rPr kumimoji="1" lang="ja-JP" altLang="en-US" sz="2400" dirty="0">
                <a:latin typeface="AR P丸ゴシック体E" panose="020F0900000000000000" pitchFamily="50" charset="-128"/>
                <a:ea typeface="AR P丸ゴシック体E" panose="020F0900000000000000" pitchFamily="50" charset="-128"/>
              </a:rPr>
              <a:t>　　</a:t>
            </a:r>
          </a:p>
        </p:txBody>
      </p:sp>
      <p:sp>
        <p:nvSpPr>
          <p:cNvPr id="9" name="テキスト ボックス 8">
            <a:extLst>
              <a:ext uri="{FF2B5EF4-FFF2-40B4-BE49-F238E27FC236}">
                <a16:creationId xmlns:a16="http://schemas.microsoft.com/office/drawing/2014/main" id="{7B2A1D9C-AF65-84E6-4218-7DB5B7459117}"/>
              </a:ext>
            </a:extLst>
          </p:cNvPr>
          <p:cNvSpPr txBox="1"/>
          <p:nvPr/>
        </p:nvSpPr>
        <p:spPr>
          <a:xfrm>
            <a:off x="7986523" y="6404795"/>
            <a:ext cx="4101811" cy="830997"/>
          </a:xfrm>
          <a:prstGeom prst="rect">
            <a:avLst/>
          </a:prstGeom>
          <a:solidFill>
            <a:srgbClr val="FFFF00"/>
          </a:solid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６年　未来へはばたけ</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（キャリア教育の視点から）　　</a:t>
            </a:r>
          </a:p>
        </p:txBody>
      </p:sp>
      <p:sp>
        <p:nvSpPr>
          <p:cNvPr id="15" name="テキスト ボックス 14">
            <a:extLst>
              <a:ext uri="{FF2B5EF4-FFF2-40B4-BE49-F238E27FC236}">
                <a16:creationId xmlns:a16="http://schemas.microsoft.com/office/drawing/2014/main" id="{78AA551F-B7BA-62B4-B6C0-23437CA0A6E5}"/>
              </a:ext>
            </a:extLst>
          </p:cNvPr>
          <p:cNvSpPr txBox="1"/>
          <p:nvPr/>
        </p:nvSpPr>
        <p:spPr>
          <a:xfrm>
            <a:off x="49880" y="2157354"/>
            <a:ext cx="3962154" cy="1200329"/>
          </a:xfrm>
          <a:prstGeom prst="rect">
            <a:avLst/>
          </a:prstGeom>
          <a:solidFill>
            <a:srgbClr val="FFFF00"/>
          </a:solid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２年　生活・うごく おもちゃ</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en-US" altLang="ja-JP" sz="2400" dirty="0">
                <a:latin typeface="AR P丸ゴシック体E" panose="020F0900000000000000" pitchFamily="50" charset="-128"/>
                <a:ea typeface="AR P丸ゴシック体E" panose="020F0900000000000000" pitchFamily="50" charset="-128"/>
              </a:rPr>
              <a:t>5</a:t>
            </a:r>
            <a:r>
              <a:rPr kumimoji="1" lang="ja-JP" altLang="en-US" sz="2400" dirty="0">
                <a:latin typeface="AR P丸ゴシック体E" panose="020F0900000000000000" pitchFamily="50" charset="-128"/>
                <a:ea typeface="AR P丸ゴシック体E" panose="020F0900000000000000" pitchFamily="50" charset="-128"/>
              </a:rPr>
              <a:t>年　カーボンマイナス　</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こどもアクション　　</a:t>
            </a:r>
          </a:p>
        </p:txBody>
      </p:sp>
    </p:spTree>
    <p:extLst>
      <p:ext uri="{BB962C8B-B14F-4D97-AF65-F5344CB8AC3E}">
        <p14:creationId xmlns:p14="http://schemas.microsoft.com/office/powerpoint/2010/main" val="206047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AAE70B4-6258-B011-9057-39C83AE95BC1}"/>
              </a:ext>
            </a:extLst>
          </p:cNvPr>
          <p:cNvPicPr>
            <a:picLocks noChangeAspect="1"/>
          </p:cNvPicPr>
          <p:nvPr/>
        </p:nvPicPr>
        <p:blipFill rotWithShape="1">
          <a:blip r:embed="rId2"/>
          <a:srcRect l="3685" t="2810"/>
          <a:stretch/>
        </p:blipFill>
        <p:spPr>
          <a:xfrm>
            <a:off x="1496736" y="867747"/>
            <a:ext cx="10695264" cy="7408506"/>
          </a:xfrm>
          <a:prstGeom prst="rect">
            <a:avLst/>
          </a:prstGeom>
        </p:spPr>
      </p:pic>
      <p:pic>
        <p:nvPicPr>
          <p:cNvPr id="6" name="図 5">
            <a:extLst>
              <a:ext uri="{FF2B5EF4-FFF2-40B4-BE49-F238E27FC236}">
                <a16:creationId xmlns:a16="http://schemas.microsoft.com/office/drawing/2014/main" id="{C9551363-241C-4C6E-C682-B4074661392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28051" y="744072"/>
            <a:ext cx="12220051" cy="8399928"/>
          </a:xfrm>
          <a:prstGeom prst="rect">
            <a:avLst/>
          </a:prstGeom>
        </p:spPr>
      </p:pic>
      <p:sp>
        <p:nvSpPr>
          <p:cNvPr id="7" name="テキスト ボックス 6">
            <a:extLst>
              <a:ext uri="{FF2B5EF4-FFF2-40B4-BE49-F238E27FC236}">
                <a16:creationId xmlns:a16="http://schemas.microsoft.com/office/drawing/2014/main" id="{D2DEAE31-2AEC-83B1-F7EF-FCD45A7DA795}"/>
              </a:ext>
            </a:extLst>
          </p:cNvPr>
          <p:cNvSpPr txBox="1"/>
          <p:nvPr/>
        </p:nvSpPr>
        <p:spPr>
          <a:xfrm>
            <a:off x="1496736" y="159861"/>
            <a:ext cx="3518912" cy="707886"/>
          </a:xfrm>
          <a:prstGeom prst="rect">
            <a:avLst/>
          </a:prstGeom>
          <a:noFill/>
        </p:spPr>
        <p:txBody>
          <a:bodyPr wrap="none" rtlCol="0">
            <a:spAutoFit/>
          </a:bodyPr>
          <a:lstStyle/>
          <a:p>
            <a:r>
              <a:rPr kumimoji="1" lang="en-US" altLang="ja-JP" sz="4000" dirty="0">
                <a:latin typeface="AR丸ゴシック体E" panose="020F0909000000000000" pitchFamily="49" charset="-128"/>
                <a:ea typeface="AR丸ゴシック体E" panose="020F0909000000000000" pitchFamily="49" charset="-128"/>
              </a:rPr>
              <a:t>2024</a:t>
            </a:r>
            <a:r>
              <a:rPr kumimoji="1" lang="ja-JP" altLang="en-US" sz="4000" dirty="0">
                <a:latin typeface="AR丸ゴシック体E" panose="020F0909000000000000" pitchFamily="49" charset="-128"/>
                <a:ea typeface="AR丸ゴシック体E" panose="020F0909000000000000" pitchFamily="49" charset="-128"/>
              </a:rPr>
              <a:t>年</a:t>
            </a:r>
            <a:r>
              <a:rPr kumimoji="1" lang="en-US" altLang="ja-JP" sz="4000" dirty="0">
                <a:latin typeface="AR丸ゴシック体E" panose="020F0909000000000000" pitchFamily="49" charset="-128"/>
                <a:ea typeface="AR丸ゴシック体E" panose="020F0909000000000000" pitchFamily="49" charset="-128"/>
              </a:rPr>
              <a:t>7</a:t>
            </a:r>
            <a:r>
              <a:rPr kumimoji="1" lang="ja-JP" altLang="en-US" sz="4000" dirty="0">
                <a:latin typeface="AR丸ゴシック体E" panose="020F0909000000000000" pitchFamily="49" charset="-128"/>
                <a:ea typeface="AR丸ゴシック体E" panose="020F0909000000000000" pitchFamily="49" charset="-128"/>
              </a:rPr>
              <a:t>月</a:t>
            </a:r>
            <a:r>
              <a:rPr kumimoji="1" lang="en-US" altLang="ja-JP" sz="4000" dirty="0">
                <a:latin typeface="AR丸ゴシック体E" panose="020F0909000000000000" pitchFamily="49" charset="-128"/>
                <a:ea typeface="AR丸ゴシック体E" panose="020F0909000000000000" pitchFamily="49" charset="-128"/>
              </a:rPr>
              <a:t>29</a:t>
            </a:r>
            <a:r>
              <a:rPr kumimoji="1" lang="ja-JP" altLang="en-US" sz="4000" dirty="0">
                <a:latin typeface="AR丸ゴシック体E" panose="020F0909000000000000" pitchFamily="49" charset="-128"/>
                <a:ea typeface="AR丸ゴシック体E" panose="020F0909000000000000" pitchFamily="49" charset="-128"/>
              </a:rPr>
              <a:t>日</a:t>
            </a:r>
          </a:p>
        </p:txBody>
      </p:sp>
    </p:spTree>
    <p:extLst>
      <p:ext uri="{BB962C8B-B14F-4D97-AF65-F5344CB8AC3E}">
        <p14:creationId xmlns:p14="http://schemas.microsoft.com/office/powerpoint/2010/main" val="246803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CB9502E-AFF7-4776-96D0-3A32FCACCE2A}"/>
              </a:ext>
            </a:extLst>
          </p:cNvPr>
          <p:cNvPicPr>
            <a:picLocks noChangeAspect="1"/>
          </p:cNvPicPr>
          <p:nvPr/>
        </p:nvPicPr>
        <p:blipFill rotWithShape="1">
          <a:blip r:embed="rId3"/>
          <a:srcRect l="37551" t="26218" r="39274" b="35121"/>
          <a:stretch/>
        </p:blipFill>
        <p:spPr>
          <a:xfrm>
            <a:off x="2539263" y="2119490"/>
            <a:ext cx="7189496" cy="4992365"/>
          </a:xfrm>
          <a:prstGeom prst="rect">
            <a:avLst/>
          </a:prstGeom>
        </p:spPr>
      </p:pic>
      <p:grpSp>
        <p:nvGrpSpPr>
          <p:cNvPr id="65" name="グループ化 64">
            <a:extLst>
              <a:ext uri="{FF2B5EF4-FFF2-40B4-BE49-F238E27FC236}">
                <a16:creationId xmlns:a16="http://schemas.microsoft.com/office/drawing/2014/main" id="{FEC58A75-CF0A-4E3D-8503-7AE65E4DC0BB}"/>
              </a:ext>
            </a:extLst>
          </p:cNvPr>
          <p:cNvGrpSpPr>
            <a:grpSpLocks/>
          </p:cNvGrpSpPr>
          <p:nvPr/>
        </p:nvGrpSpPr>
        <p:grpSpPr bwMode="auto">
          <a:xfrm rot="411564">
            <a:off x="-220646" y="3385358"/>
            <a:ext cx="3180595" cy="1169269"/>
            <a:chOff x="1413690" y="959583"/>
            <a:chExt cx="2439940" cy="978617"/>
          </a:xfrm>
          <a:solidFill>
            <a:srgbClr val="E9FED2"/>
          </a:solidFill>
        </p:grpSpPr>
        <p:sp>
          <p:nvSpPr>
            <p:cNvPr id="66" name="円/楕円 18">
              <a:extLst>
                <a:ext uri="{FF2B5EF4-FFF2-40B4-BE49-F238E27FC236}">
                  <a16:creationId xmlns:a16="http://schemas.microsoft.com/office/drawing/2014/main" id="{7D536D8B-EB70-4FB0-BE72-A9AB8C70568E}"/>
                </a:ext>
              </a:extLst>
            </p:cNvPr>
            <p:cNvSpPr/>
            <p:nvPr/>
          </p:nvSpPr>
          <p:spPr>
            <a:xfrm>
              <a:off x="1413690" y="959583"/>
              <a:ext cx="2439940" cy="97861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67" name="テキスト ボックス 1">
              <a:extLst>
                <a:ext uri="{FF2B5EF4-FFF2-40B4-BE49-F238E27FC236}">
                  <a16:creationId xmlns:a16="http://schemas.microsoft.com/office/drawing/2014/main" id="{25A140F2-7291-4940-B8F0-9F6ABD4D6DFB}"/>
                </a:ext>
              </a:extLst>
            </p:cNvPr>
            <p:cNvSpPr txBox="1">
              <a:spLocks noChangeArrowheads="1"/>
            </p:cNvSpPr>
            <p:nvPr/>
          </p:nvSpPr>
          <p:spPr bwMode="auto">
            <a:xfrm>
              <a:off x="1808406" y="1174181"/>
              <a:ext cx="1743913" cy="5846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939" b="1" dirty="0"/>
                <a:t>新幹線網</a:t>
              </a:r>
            </a:p>
          </p:txBody>
        </p:sp>
      </p:grpSp>
      <p:grpSp>
        <p:nvGrpSpPr>
          <p:cNvPr id="47" name="グループ化 46">
            <a:extLst>
              <a:ext uri="{FF2B5EF4-FFF2-40B4-BE49-F238E27FC236}">
                <a16:creationId xmlns:a16="http://schemas.microsoft.com/office/drawing/2014/main" id="{95068D73-9463-401F-89C7-9F047A0282D6}"/>
              </a:ext>
            </a:extLst>
          </p:cNvPr>
          <p:cNvGrpSpPr>
            <a:grpSpLocks/>
          </p:cNvGrpSpPr>
          <p:nvPr/>
        </p:nvGrpSpPr>
        <p:grpSpPr bwMode="auto">
          <a:xfrm>
            <a:off x="86820" y="5102905"/>
            <a:ext cx="2447469" cy="1206360"/>
            <a:chOff x="2528425" y="5540564"/>
            <a:chExt cx="1728192" cy="926439"/>
          </a:xfrm>
          <a:solidFill>
            <a:srgbClr val="E9FED2"/>
          </a:solidFill>
        </p:grpSpPr>
        <p:sp>
          <p:nvSpPr>
            <p:cNvPr id="48" name="円/楕円 20">
              <a:extLst>
                <a:ext uri="{FF2B5EF4-FFF2-40B4-BE49-F238E27FC236}">
                  <a16:creationId xmlns:a16="http://schemas.microsoft.com/office/drawing/2014/main" id="{DDFE4C14-6E46-4F1B-AC0F-9E17CF08DE33}"/>
                </a:ext>
              </a:extLst>
            </p:cNvPr>
            <p:cNvSpPr/>
            <p:nvPr/>
          </p:nvSpPr>
          <p:spPr>
            <a:xfrm>
              <a:off x="2528425" y="5540564"/>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49" name="テキスト ボックス 21">
              <a:extLst>
                <a:ext uri="{FF2B5EF4-FFF2-40B4-BE49-F238E27FC236}">
                  <a16:creationId xmlns:a16="http://schemas.microsoft.com/office/drawing/2014/main" id="{5CDD2A61-CEB4-4AC1-AFA5-269CE1F34D67}"/>
                </a:ext>
              </a:extLst>
            </p:cNvPr>
            <p:cNvSpPr txBox="1">
              <a:spLocks noChangeArrowheads="1"/>
            </p:cNvSpPr>
            <p:nvPr/>
          </p:nvSpPr>
          <p:spPr bwMode="auto">
            <a:xfrm>
              <a:off x="2813696" y="5769924"/>
              <a:ext cx="1386854" cy="53644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939" b="1" dirty="0"/>
                <a:t>温暖化</a:t>
              </a:r>
            </a:p>
          </p:txBody>
        </p:sp>
      </p:grpSp>
      <p:grpSp>
        <p:nvGrpSpPr>
          <p:cNvPr id="41" name="グループ化 40">
            <a:extLst>
              <a:ext uri="{FF2B5EF4-FFF2-40B4-BE49-F238E27FC236}">
                <a16:creationId xmlns:a16="http://schemas.microsoft.com/office/drawing/2014/main" id="{CC8ECF19-EA6E-4CDA-B6B3-8A296141CCEA}"/>
              </a:ext>
            </a:extLst>
          </p:cNvPr>
          <p:cNvGrpSpPr>
            <a:grpSpLocks/>
          </p:cNvGrpSpPr>
          <p:nvPr/>
        </p:nvGrpSpPr>
        <p:grpSpPr bwMode="auto">
          <a:xfrm>
            <a:off x="4400108" y="126351"/>
            <a:ext cx="4113353" cy="1144798"/>
            <a:chOff x="1403620" y="1029436"/>
            <a:chExt cx="3569766" cy="770611"/>
          </a:xfrm>
          <a:solidFill>
            <a:srgbClr val="E9FED2"/>
          </a:solidFill>
        </p:grpSpPr>
        <p:sp>
          <p:nvSpPr>
            <p:cNvPr id="42" name="円/楕円 32">
              <a:extLst>
                <a:ext uri="{FF2B5EF4-FFF2-40B4-BE49-F238E27FC236}">
                  <a16:creationId xmlns:a16="http://schemas.microsoft.com/office/drawing/2014/main" id="{7007ED23-F3D9-43F3-B36A-CED33C32FA38}"/>
                </a:ext>
              </a:extLst>
            </p:cNvPr>
            <p:cNvSpPr/>
            <p:nvPr/>
          </p:nvSpPr>
          <p:spPr>
            <a:xfrm>
              <a:off x="1403620" y="1029436"/>
              <a:ext cx="3569766" cy="77061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43" name="テキスト ボックス 1">
              <a:extLst>
                <a:ext uri="{FF2B5EF4-FFF2-40B4-BE49-F238E27FC236}">
                  <a16:creationId xmlns:a16="http://schemas.microsoft.com/office/drawing/2014/main" id="{FE22C671-0785-4E8A-9486-7F55B25C5B84}"/>
                </a:ext>
              </a:extLst>
            </p:cNvPr>
            <p:cNvSpPr txBox="1">
              <a:spLocks noChangeArrowheads="1"/>
            </p:cNvSpPr>
            <p:nvPr/>
          </p:nvSpPr>
          <p:spPr bwMode="auto">
            <a:xfrm>
              <a:off x="1828014" y="1224465"/>
              <a:ext cx="2925066" cy="4192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447" b="1" dirty="0"/>
                <a:t>インターネット</a:t>
              </a:r>
              <a:endParaRPr lang="en-US" altLang="ja-JP" sz="3447" b="1" dirty="0"/>
            </a:p>
          </p:txBody>
        </p:sp>
      </p:grpSp>
      <p:grpSp>
        <p:nvGrpSpPr>
          <p:cNvPr id="35" name="グループ化 34">
            <a:extLst>
              <a:ext uri="{FF2B5EF4-FFF2-40B4-BE49-F238E27FC236}">
                <a16:creationId xmlns:a16="http://schemas.microsoft.com/office/drawing/2014/main" id="{6EB0EE2F-4938-4E54-9E15-2769538F732A}"/>
              </a:ext>
            </a:extLst>
          </p:cNvPr>
          <p:cNvGrpSpPr>
            <a:grpSpLocks/>
          </p:cNvGrpSpPr>
          <p:nvPr/>
        </p:nvGrpSpPr>
        <p:grpSpPr bwMode="auto">
          <a:xfrm rot="203925">
            <a:off x="10345144" y="1786410"/>
            <a:ext cx="1964067" cy="1053273"/>
            <a:chOff x="6495613" y="720597"/>
            <a:chExt cx="1728192" cy="926439"/>
          </a:xfrm>
          <a:solidFill>
            <a:srgbClr val="E9FED2"/>
          </a:solidFill>
        </p:grpSpPr>
        <p:sp>
          <p:nvSpPr>
            <p:cNvPr id="36" name="円/楕円 15">
              <a:extLst>
                <a:ext uri="{FF2B5EF4-FFF2-40B4-BE49-F238E27FC236}">
                  <a16:creationId xmlns:a16="http://schemas.microsoft.com/office/drawing/2014/main" id="{78025DF8-B67E-4B7B-A1BA-9574A5EE4849}"/>
                </a:ext>
              </a:extLst>
            </p:cNvPr>
            <p:cNvSpPr/>
            <p:nvPr/>
          </p:nvSpPr>
          <p:spPr>
            <a:xfrm>
              <a:off x="6495613" y="720597"/>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37" name="テキスト ボックス 8">
              <a:extLst>
                <a:ext uri="{FF2B5EF4-FFF2-40B4-BE49-F238E27FC236}">
                  <a16:creationId xmlns:a16="http://schemas.microsoft.com/office/drawing/2014/main" id="{AC235A86-B75D-4530-8BBC-F8FE25F0E707}"/>
                </a:ext>
              </a:extLst>
            </p:cNvPr>
            <p:cNvSpPr txBox="1">
              <a:spLocks noChangeArrowheads="1"/>
            </p:cNvSpPr>
            <p:nvPr/>
          </p:nvSpPr>
          <p:spPr bwMode="auto">
            <a:xfrm>
              <a:off x="6849439" y="916476"/>
              <a:ext cx="1051097" cy="61440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939" b="1" dirty="0"/>
                <a:t>家族</a:t>
              </a:r>
            </a:p>
          </p:txBody>
        </p:sp>
      </p:grpSp>
      <p:grpSp>
        <p:nvGrpSpPr>
          <p:cNvPr id="38" name="グループ化 37">
            <a:extLst>
              <a:ext uri="{FF2B5EF4-FFF2-40B4-BE49-F238E27FC236}">
                <a16:creationId xmlns:a16="http://schemas.microsoft.com/office/drawing/2014/main" id="{7AAF9A99-F7D8-4154-AB69-714112B08953}"/>
              </a:ext>
            </a:extLst>
          </p:cNvPr>
          <p:cNvGrpSpPr>
            <a:grpSpLocks/>
          </p:cNvGrpSpPr>
          <p:nvPr/>
        </p:nvGrpSpPr>
        <p:grpSpPr bwMode="auto">
          <a:xfrm rot="1123162">
            <a:off x="10452157" y="659459"/>
            <a:ext cx="1964067" cy="1053273"/>
            <a:chOff x="6544291" y="717708"/>
            <a:chExt cx="1728192" cy="926439"/>
          </a:xfrm>
          <a:solidFill>
            <a:srgbClr val="E9FED2"/>
          </a:solidFill>
        </p:grpSpPr>
        <p:sp>
          <p:nvSpPr>
            <p:cNvPr id="39" name="円/楕円 15">
              <a:extLst>
                <a:ext uri="{FF2B5EF4-FFF2-40B4-BE49-F238E27FC236}">
                  <a16:creationId xmlns:a16="http://schemas.microsoft.com/office/drawing/2014/main" id="{3C048DAE-C7FF-4BE1-BFE7-5EDE2576DE5E}"/>
                </a:ext>
              </a:extLst>
            </p:cNvPr>
            <p:cNvSpPr/>
            <p:nvPr/>
          </p:nvSpPr>
          <p:spPr>
            <a:xfrm>
              <a:off x="6544291" y="717708"/>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40" name="テキスト ボックス 8">
              <a:extLst>
                <a:ext uri="{FF2B5EF4-FFF2-40B4-BE49-F238E27FC236}">
                  <a16:creationId xmlns:a16="http://schemas.microsoft.com/office/drawing/2014/main" id="{87CB9894-6DEC-4BB8-AE2A-1F10313A2BC7}"/>
                </a:ext>
              </a:extLst>
            </p:cNvPr>
            <p:cNvSpPr txBox="1">
              <a:spLocks noChangeArrowheads="1"/>
            </p:cNvSpPr>
            <p:nvPr/>
          </p:nvSpPr>
          <p:spPr bwMode="auto">
            <a:xfrm>
              <a:off x="6836781" y="885205"/>
              <a:ext cx="1161115" cy="68095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4431" b="1" dirty="0"/>
                <a:t>地域</a:t>
              </a:r>
            </a:p>
          </p:txBody>
        </p:sp>
      </p:grpSp>
      <p:grpSp>
        <p:nvGrpSpPr>
          <p:cNvPr id="44" name="グループ化 43">
            <a:extLst>
              <a:ext uri="{FF2B5EF4-FFF2-40B4-BE49-F238E27FC236}">
                <a16:creationId xmlns:a16="http://schemas.microsoft.com/office/drawing/2014/main" id="{9261D059-5F5A-4EFC-91FB-98676B5E6711}"/>
              </a:ext>
            </a:extLst>
          </p:cNvPr>
          <p:cNvGrpSpPr>
            <a:grpSpLocks/>
          </p:cNvGrpSpPr>
          <p:nvPr/>
        </p:nvGrpSpPr>
        <p:grpSpPr bwMode="auto">
          <a:xfrm rot="21023088">
            <a:off x="-106375" y="2072289"/>
            <a:ext cx="3180595" cy="1169269"/>
            <a:chOff x="1413690" y="959583"/>
            <a:chExt cx="2439940" cy="978617"/>
          </a:xfrm>
          <a:solidFill>
            <a:srgbClr val="E9FED2"/>
          </a:solidFill>
        </p:grpSpPr>
        <p:sp>
          <p:nvSpPr>
            <p:cNvPr id="45" name="円/楕円 18">
              <a:extLst>
                <a:ext uri="{FF2B5EF4-FFF2-40B4-BE49-F238E27FC236}">
                  <a16:creationId xmlns:a16="http://schemas.microsoft.com/office/drawing/2014/main" id="{E2096361-B81D-484B-B29D-9333B9EC6E65}"/>
                </a:ext>
              </a:extLst>
            </p:cNvPr>
            <p:cNvSpPr/>
            <p:nvPr/>
          </p:nvSpPr>
          <p:spPr>
            <a:xfrm>
              <a:off x="1413690" y="959583"/>
              <a:ext cx="2439940" cy="97861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46" name="テキスト ボックス 1">
              <a:extLst>
                <a:ext uri="{FF2B5EF4-FFF2-40B4-BE49-F238E27FC236}">
                  <a16:creationId xmlns:a16="http://schemas.microsoft.com/office/drawing/2014/main" id="{6779D9D5-84EE-4098-A632-7871062C33AE}"/>
                </a:ext>
              </a:extLst>
            </p:cNvPr>
            <p:cNvSpPr txBox="1">
              <a:spLocks noChangeArrowheads="1"/>
            </p:cNvSpPr>
            <p:nvPr/>
          </p:nvSpPr>
          <p:spPr bwMode="auto">
            <a:xfrm>
              <a:off x="1808406" y="1174181"/>
              <a:ext cx="1743913" cy="5846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939" b="1" dirty="0"/>
                <a:t>自動運転</a:t>
              </a:r>
            </a:p>
          </p:txBody>
        </p:sp>
      </p:grpSp>
      <p:grpSp>
        <p:nvGrpSpPr>
          <p:cNvPr id="24" name="グループ化 23"/>
          <p:cNvGrpSpPr>
            <a:grpSpLocks/>
          </p:cNvGrpSpPr>
          <p:nvPr/>
        </p:nvGrpSpPr>
        <p:grpSpPr bwMode="auto">
          <a:xfrm>
            <a:off x="1262906" y="2835061"/>
            <a:ext cx="1962263" cy="1053273"/>
            <a:chOff x="1496616" y="1011761"/>
            <a:chExt cx="1728192" cy="926439"/>
          </a:xfrm>
        </p:grpSpPr>
        <p:sp>
          <p:nvSpPr>
            <p:cNvPr id="19" name="円/楕円 18"/>
            <p:cNvSpPr/>
            <p:nvPr/>
          </p:nvSpPr>
          <p:spPr>
            <a:xfrm>
              <a:off x="1496616" y="1011761"/>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37918" name="テキスト ボックス 1"/>
            <p:cNvSpPr txBox="1">
              <a:spLocks noChangeArrowheads="1"/>
            </p:cNvSpPr>
            <p:nvPr/>
          </p:nvSpPr>
          <p:spPr bwMode="auto">
            <a:xfrm>
              <a:off x="1725287" y="1073172"/>
              <a:ext cx="1292067" cy="7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5000" b="1" dirty="0"/>
                <a:t>交通</a:t>
              </a:r>
            </a:p>
          </p:txBody>
        </p:sp>
      </p:grpSp>
      <p:grpSp>
        <p:nvGrpSpPr>
          <p:cNvPr id="25" name="グループ化 24"/>
          <p:cNvGrpSpPr>
            <a:grpSpLocks/>
          </p:cNvGrpSpPr>
          <p:nvPr/>
        </p:nvGrpSpPr>
        <p:grpSpPr bwMode="auto">
          <a:xfrm>
            <a:off x="4501001" y="1197090"/>
            <a:ext cx="3802835" cy="1109183"/>
            <a:chOff x="3569273" y="332999"/>
            <a:chExt cx="3346955" cy="975790"/>
          </a:xfrm>
        </p:grpSpPr>
        <p:sp>
          <p:nvSpPr>
            <p:cNvPr id="10" name="円/楕円 9"/>
            <p:cNvSpPr/>
            <p:nvPr/>
          </p:nvSpPr>
          <p:spPr>
            <a:xfrm>
              <a:off x="3569273" y="332999"/>
              <a:ext cx="3346955" cy="97579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37916" name="テキスト ボックス 2"/>
            <p:cNvSpPr txBox="1">
              <a:spLocks noChangeArrowheads="1"/>
            </p:cNvSpPr>
            <p:nvPr/>
          </p:nvSpPr>
          <p:spPr bwMode="auto">
            <a:xfrm>
              <a:off x="3743120" y="480363"/>
              <a:ext cx="2984202" cy="75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5000" b="1" dirty="0"/>
                <a:t>通信・情報</a:t>
              </a:r>
            </a:p>
          </p:txBody>
        </p:sp>
      </p:grpSp>
      <p:grpSp>
        <p:nvGrpSpPr>
          <p:cNvPr id="11" name="グループ化 10"/>
          <p:cNvGrpSpPr>
            <a:grpSpLocks/>
          </p:cNvGrpSpPr>
          <p:nvPr/>
        </p:nvGrpSpPr>
        <p:grpSpPr bwMode="auto">
          <a:xfrm rot="342148">
            <a:off x="8765239" y="310338"/>
            <a:ext cx="1964064" cy="1051471"/>
            <a:chOff x="726056" y="1506338"/>
            <a:chExt cx="1727962" cy="926439"/>
          </a:xfrm>
        </p:grpSpPr>
        <p:sp>
          <p:nvSpPr>
            <p:cNvPr id="18" name="円/楕円 17"/>
            <p:cNvSpPr/>
            <p:nvPr/>
          </p:nvSpPr>
          <p:spPr>
            <a:xfrm>
              <a:off x="726056" y="1506338"/>
              <a:ext cx="172796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37914" name="テキスト ボックス 3"/>
            <p:cNvSpPr txBox="1">
              <a:spLocks noChangeArrowheads="1"/>
            </p:cNvSpPr>
            <p:nvPr/>
          </p:nvSpPr>
          <p:spPr bwMode="auto">
            <a:xfrm>
              <a:off x="1013481" y="1692358"/>
              <a:ext cx="1124295" cy="65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4267" b="1" dirty="0"/>
                <a:t>仕事</a:t>
              </a:r>
            </a:p>
          </p:txBody>
        </p:sp>
      </p:grpSp>
      <p:grpSp>
        <p:nvGrpSpPr>
          <p:cNvPr id="31" name="グループ化 30"/>
          <p:cNvGrpSpPr>
            <a:grpSpLocks/>
          </p:cNvGrpSpPr>
          <p:nvPr/>
        </p:nvGrpSpPr>
        <p:grpSpPr bwMode="auto">
          <a:xfrm>
            <a:off x="9622561" y="3983013"/>
            <a:ext cx="2634987" cy="1053273"/>
            <a:chOff x="243904" y="4254969"/>
            <a:chExt cx="2319889" cy="926439"/>
          </a:xfrm>
        </p:grpSpPr>
        <p:sp>
          <p:nvSpPr>
            <p:cNvPr id="17" name="円/楕円 16"/>
            <p:cNvSpPr/>
            <p:nvPr/>
          </p:nvSpPr>
          <p:spPr>
            <a:xfrm>
              <a:off x="243904" y="4254969"/>
              <a:ext cx="2319889"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37912" name="テキスト ボックス 4"/>
            <p:cNvSpPr txBox="1">
              <a:spLocks noChangeArrowheads="1"/>
            </p:cNvSpPr>
            <p:nvPr/>
          </p:nvSpPr>
          <p:spPr bwMode="auto">
            <a:xfrm>
              <a:off x="553472" y="4325708"/>
              <a:ext cx="1856157" cy="7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5000" b="1" dirty="0"/>
                <a:t>少子化</a:t>
              </a:r>
            </a:p>
          </p:txBody>
        </p:sp>
      </p:grpSp>
      <p:grpSp>
        <p:nvGrpSpPr>
          <p:cNvPr id="27" name="グループ化 26"/>
          <p:cNvGrpSpPr>
            <a:grpSpLocks/>
          </p:cNvGrpSpPr>
          <p:nvPr/>
        </p:nvGrpSpPr>
        <p:grpSpPr bwMode="auto">
          <a:xfrm>
            <a:off x="3516754" y="6787432"/>
            <a:ext cx="3110835" cy="1230021"/>
            <a:chOff x="7583801" y="1986456"/>
            <a:chExt cx="1982940" cy="1082504"/>
          </a:xfrm>
        </p:grpSpPr>
        <p:sp>
          <p:nvSpPr>
            <p:cNvPr id="15" name="円/楕円 14"/>
            <p:cNvSpPr/>
            <p:nvPr/>
          </p:nvSpPr>
          <p:spPr>
            <a:xfrm>
              <a:off x="7583801" y="1986456"/>
              <a:ext cx="1982940" cy="108250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37910" name="テキスト ボックス 5"/>
            <p:cNvSpPr txBox="1">
              <a:spLocks noChangeArrowheads="1"/>
            </p:cNvSpPr>
            <p:nvPr/>
          </p:nvSpPr>
          <p:spPr bwMode="auto">
            <a:xfrm>
              <a:off x="7798258" y="2200921"/>
              <a:ext cx="1343874" cy="758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5000" b="1" dirty="0"/>
                <a:t>感染症</a:t>
              </a:r>
            </a:p>
          </p:txBody>
        </p:sp>
      </p:grpSp>
      <p:grpSp>
        <p:nvGrpSpPr>
          <p:cNvPr id="28" name="グループ化 27"/>
          <p:cNvGrpSpPr>
            <a:grpSpLocks/>
          </p:cNvGrpSpPr>
          <p:nvPr/>
        </p:nvGrpSpPr>
        <p:grpSpPr bwMode="auto">
          <a:xfrm>
            <a:off x="4581381" y="7995152"/>
            <a:ext cx="1962263" cy="1053274"/>
            <a:chOff x="7689304" y="4086737"/>
            <a:chExt cx="1728192" cy="926439"/>
          </a:xfrm>
        </p:grpSpPr>
        <p:sp>
          <p:nvSpPr>
            <p:cNvPr id="14" name="円/楕円 13"/>
            <p:cNvSpPr/>
            <p:nvPr/>
          </p:nvSpPr>
          <p:spPr>
            <a:xfrm>
              <a:off x="7689304" y="4086737"/>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37908" name="テキスト ボックス 6"/>
            <p:cNvSpPr txBox="1">
              <a:spLocks noChangeArrowheads="1"/>
            </p:cNvSpPr>
            <p:nvPr/>
          </p:nvSpPr>
          <p:spPr bwMode="auto">
            <a:xfrm>
              <a:off x="7943075" y="4165237"/>
              <a:ext cx="1292067" cy="7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5000" b="1" dirty="0"/>
                <a:t>災害</a:t>
              </a:r>
            </a:p>
          </p:txBody>
        </p:sp>
      </p:grpSp>
      <p:grpSp>
        <p:nvGrpSpPr>
          <p:cNvPr id="29" name="グループ化 28"/>
          <p:cNvGrpSpPr>
            <a:grpSpLocks/>
          </p:cNvGrpSpPr>
          <p:nvPr/>
        </p:nvGrpSpPr>
        <p:grpSpPr bwMode="auto">
          <a:xfrm>
            <a:off x="7858125" y="8008569"/>
            <a:ext cx="3403299" cy="1230022"/>
            <a:chOff x="4910119" y="5370832"/>
            <a:chExt cx="2995209" cy="1082504"/>
          </a:xfrm>
        </p:grpSpPr>
        <p:sp>
          <p:nvSpPr>
            <p:cNvPr id="13" name="円/楕円 12"/>
            <p:cNvSpPr/>
            <p:nvPr/>
          </p:nvSpPr>
          <p:spPr>
            <a:xfrm>
              <a:off x="4910119" y="5370832"/>
              <a:ext cx="2995209" cy="108250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37906" name="テキスト ボックス 7"/>
            <p:cNvSpPr txBox="1">
              <a:spLocks noChangeArrowheads="1"/>
            </p:cNvSpPr>
            <p:nvPr/>
          </p:nvSpPr>
          <p:spPr bwMode="auto">
            <a:xfrm>
              <a:off x="5223791" y="5517232"/>
              <a:ext cx="2419782" cy="758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5000" b="1" dirty="0"/>
                <a:t>侵略戦争</a:t>
              </a:r>
            </a:p>
          </p:txBody>
        </p:sp>
      </p:grpSp>
      <p:grpSp>
        <p:nvGrpSpPr>
          <p:cNvPr id="26" name="グループ化 25"/>
          <p:cNvGrpSpPr>
            <a:grpSpLocks/>
          </p:cNvGrpSpPr>
          <p:nvPr/>
        </p:nvGrpSpPr>
        <p:grpSpPr bwMode="auto">
          <a:xfrm>
            <a:off x="10413321" y="2806776"/>
            <a:ext cx="1964067" cy="1053273"/>
            <a:chOff x="6544291" y="717708"/>
            <a:chExt cx="1728192" cy="926439"/>
          </a:xfrm>
        </p:grpSpPr>
        <p:sp>
          <p:nvSpPr>
            <p:cNvPr id="16" name="円/楕円 15"/>
            <p:cNvSpPr/>
            <p:nvPr/>
          </p:nvSpPr>
          <p:spPr>
            <a:xfrm>
              <a:off x="6544291" y="717708"/>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37904" name="テキスト ボックス 8"/>
            <p:cNvSpPr txBox="1">
              <a:spLocks noChangeArrowheads="1"/>
            </p:cNvSpPr>
            <p:nvPr/>
          </p:nvSpPr>
          <p:spPr bwMode="auto">
            <a:xfrm>
              <a:off x="6772261" y="850189"/>
              <a:ext cx="1290880" cy="7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5000" b="1" dirty="0"/>
                <a:t>教育</a:t>
              </a:r>
            </a:p>
          </p:txBody>
        </p:sp>
      </p:grpSp>
      <p:grpSp>
        <p:nvGrpSpPr>
          <p:cNvPr id="30" name="グループ化 29"/>
          <p:cNvGrpSpPr>
            <a:grpSpLocks/>
          </p:cNvGrpSpPr>
          <p:nvPr/>
        </p:nvGrpSpPr>
        <p:grpSpPr bwMode="auto">
          <a:xfrm>
            <a:off x="2116507" y="5968341"/>
            <a:ext cx="1964066" cy="1051470"/>
            <a:chOff x="2576736" y="5511584"/>
            <a:chExt cx="1728192" cy="926439"/>
          </a:xfrm>
        </p:grpSpPr>
        <p:sp>
          <p:nvSpPr>
            <p:cNvPr id="21" name="円/楕円 20"/>
            <p:cNvSpPr/>
            <p:nvPr/>
          </p:nvSpPr>
          <p:spPr>
            <a:xfrm>
              <a:off x="2576736" y="5511584"/>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37902" name="テキスト ボックス 21"/>
            <p:cNvSpPr txBox="1">
              <a:spLocks noChangeArrowheads="1"/>
            </p:cNvSpPr>
            <p:nvPr/>
          </p:nvSpPr>
          <p:spPr bwMode="auto">
            <a:xfrm>
              <a:off x="2780927" y="5629680"/>
              <a:ext cx="1290881" cy="7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5000" b="1" dirty="0"/>
                <a:t>気候</a:t>
              </a:r>
            </a:p>
          </p:txBody>
        </p:sp>
      </p:grpSp>
      <p:sp>
        <p:nvSpPr>
          <p:cNvPr id="20" name="テキスト ボックス 19"/>
          <p:cNvSpPr txBox="1">
            <a:spLocks noChangeArrowheads="1"/>
          </p:cNvSpPr>
          <p:nvPr/>
        </p:nvSpPr>
        <p:spPr bwMode="auto">
          <a:xfrm>
            <a:off x="3783210" y="3613268"/>
            <a:ext cx="4940775" cy="2645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ja-JP" altLang="en-US" sz="5000" dirty="0">
                <a:solidFill>
                  <a:schemeClr val="bg1"/>
                </a:solidFill>
                <a:latin typeface="HGP創英角ﾎﾟｯﾌﾟ体" panose="040B0A00000000000000" pitchFamily="50" charset="-128"/>
                <a:ea typeface="HGP創英角ﾎﾟｯﾌﾟ体" panose="040B0A00000000000000" pitchFamily="50" charset="-128"/>
              </a:rPr>
              <a:t>　</a:t>
            </a:r>
            <a:r>
              <a:rPr lang="ja-JP" altLang="en-US" sz="4800" dirty="0">
                <a:solidFill>
                  <a:srgbClr val="FFFF00"/>
                </a:solidFill>
                <a:latin typeface="HGP創英角ﾎﾟｯﾌﾟ体" panose="040B0A00000000000000" pitchFamily="50" charset="-128"/>
                <a:ea typeface="HGP創英角ﾎﾟｯﾌﾟ体" panose="040B0A00000000000000" pitchFamily="50" charset="-128"/>
              </a:rPr>
              <a:t>グローバル化し、</a:t>
            </a:r>
            <a:endParaRPr lang="en-US" altLang="ja-JP" sz="4800" dirty="0">
              <a:solidFill>
                <a:srgbClr val="FFFF00"/>
              </a:solidFill>
              <a:latin typeface="HGP創英角ﾎﾟｯﾌﾟ体" panose="040B0A00000000000000" pitchFamily="50" charset="-128"/>
              <a:ea typeface="HGP創英角ﾎﾟｯﾌﾟ体" panose="040B0A00000000000000" pitchFamily="50" charset="-128"/>
            </a:endParaRPr>
          </a:p>
          <a:p>
            <a:pPr algn="ctr"/>
            <a:r>
              <a:rPr lang="ja-JP" altLang="en-US" sz="5000" dirty="0">
                <a:solidFill>
                  <a:srgbClr val="FFFF00"/>
                </a:solidFill>
                <a:latin typeface="HGP創英角ﾎﾟｯﾌﾟ体" panose="040B0A00000000000000" pitchFamily="50" charset="-128"/>
                <a:ea typeface="HGP創英角ﾎﾟｯﾌﾟ体" panose="040B0A00000000000000" pitchFamily="50" charset="-128"/>
              </a:rPr>
              <a:t>激変を続ける</a:t>
            </a:r>
            <a:endParaRPr lang="en-US" altLang="ja-JP" sz="5000" dirty="0">
              <a:solidFill>
                <a:srgbClr val="FFFF00"/>
              </a:solidFill>
              <a:latin typeface="HGP創英角ﾎﾟｯﾌﾟ体" panose="040B0A00000000000000" pitchFamily="50" charset="-128"/>
              <a:ea typeface="HGP創英角ﾎﾟｯﾌﾟ体" panose="040B0A00000000000000" pitchFamily="50" charset="-128"/>
            </a:endParaRPr>
          </a:p>
          <a:p>
            <a:pPr algn="ctr"/>
            <a:r>
              <a:rPr lang="ja-JP" altLang="en-US" sz="5000" dirty="0">
                <a:solidFill>
                  <a:srgbClr val="FFFF00"/>
                </a:solidFill>
                <a:latin typeface="HGP創英角ﾎﾟｯﾌﾟ体" panose="040B0A00000000000000" pitchFamily="50" charset="-128"/>
                <a:ea typeface="HGP創英角ﾎﾟｯﾌﾟ体" panose="040B0A00000000000000" pitchFamily="50" charset="-128"/>
              </a:rPr>
              <a:t>世界</a:t>
            </a:r>
            <a:endParaRPr lang="en-US" altLang="ja-JP" sz="5000" dirty="0">
              <a:solidFill>
                <a:srgbClr val="FFFF00"/>
              </a:solidFill>
              <a:latin typeface="HGP創英角ﾎﾟｯﾌﾟ体" panose="040B0A00000000000000" pitchFamily="50" charset="-128"/>
              <a:ea typeface="HGP創英角ﾎﾟｯﾌﾟ体" panose="040B0A00000000000000" pitchFamily="50" charset="-128"/>
            </a:endParaRPr>
          </a:p>
          <a:p>
            <a:pPr algn="ctr"/>
            <a:endParaRPr lang="en-US" altLang="ja-JP" sz="1591" dirty="0">
              <a:solidFill>
                <a:srgbClr val="FFFF00"/>
              </a:solidFill>
              <a:latin typeface="HGP創英角ﾎﾟｯﾌﾟ体" panose="040B0A00000000000000" pitchFamily="50" charset="-128"/>
              <a:ea typeface="HGP創英角ﾎﾟｯﾌﾟ体" panose="040B0A00000000000000" pitchFamily="50" charset="-128"/>
            </a:endParaRPr>
          </a:p>
        </p:txBody>
      </p:sp>
      <p:grpSp>
        <p:nvGrpSpPr>
          <p:cNvPr id="50" name="グループ化 49">
            <a:extLst>
              <a:ext uri="{FF2B5EF4-FFF2-40B4-BE49-F238E27FC236}">
                <a16:creationId xmlns:a16="http://schemas.microsoft.com/office/drawing/2014/main" id="{F1C19A2F-E491-42DD-B027-B1CB3C828D64}"/>
              </a:ext>
            </a:extLst>
          </p:cNvPr>
          <p:cNvGrpSpPr>
            <a:grpSpLocks/>
          </p:cNvGrpSpPr>
          <p:nvPr/>
        </p:nvGrpSpPr>
        <p:grpSpPr bwMode="auto">
          <a:xfrm>
            <a:off x="376091" y="6671509"/>
            <a:ext cx="1964065" cy="1051470"/>
            <a:chOff x="2576736" y="5511584"/>
            <a:chExt cx="1728192" cy="926439"/>
          </a:xfrm>
          <a:solidFill>
            <a:srgbClr val="E9FED2"/>
          </a:solidFill>
        </p:grpSpPr>
        <p:sp>
          <p:nvSpPr>
            <p:cNvPr id="51" name="円/楕円 20">
              <a:extLst>
                <a:ext uri="{FF2B5EF4-FFF2-40B4-BE49-F238E27FC236}">
                  <a16:creationId xmlns:a16="http://schemas.microsoft.com/office/drawing/2014/main" id="{557418F3-2F63-44CF-B10A-3C786C5CD693}"/>
                </a:ext>
              </a:extLst>
            </p:cNvPr>
            <p:cNvSpPr/>
            <p:nvPr/>
          </p:nvSpPr>
          <p:spPr>
            <a:xfrm>
              <a:off x="2576736" y="5511584"/>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52" name="テキスト ボックス 21">
              <a:extLst>
                <a:ext uri="{FF2B5EF4-FFF2-40B4-BE49-F238E27FC236}">
                  <a16:creationId xmlns:a16="http://schemas.microsoft.com/office/drawing/2014/main" id="{D264B460-B2DD-4D1A-9977-BBA1783F24EC}"/>
                </a:ext>
              </a:extLst>
            </p:cNvPr>
            <p:cNvSpPr txBox="1">
              <a:spLocks noChangeArrowheads="1"/>
            </p:cNvSpPr>
            <p:nvPr/>
          </p:nvSpPr>
          <p:spPr bwMode="auto">
            <a:xfrm>
              <a:off x="2862847" y="5664779"/>
              <a:ext cx="1161116" cy="68212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4431" b="1" dirty="0"/>
                <a:t>台風</a:t>
              </a:r>
            </a:p>
          </p:txBody>
        </p:sp>
      </p:grpSp>
      <p:grpSp>
        <p:nvGrpSpPr>
          <p:cNvPr id="53" name="グループ化 52">
            <a:extLst>
              <a:ext uri="{FF2B5EF4-FFF2-40B4-BE49-F238E27FC236}">
                <a16:creationId xmlns:a16="http://schemas.microsoft.com/office/drawing/2014/main" id="{A3E9003F-836D-4C63-A1C7-A5DDA95894CA}"/>
              </a:ext>
            </a:extLst>
          </p:cNvPr>
          <p:cNvGrpSpPr>
            <a:grpSpLocks/>
          </p:cNvGrpSpPr>
          <p:nvPr/>
        </p:nvGrpSpPr>
        <p:grpSpPr bwMode="auto">
          <a:xfrm>
            <a:off x="1991306" y="7667508"/>
            <a:ext cx="2203612" cy="1076392"/>
            <a:chOff x="2576736" y="5511584"/>
            <a:chExt cx="1728192" cy="926439"/>
          </a:xfrm>
          <a:solidFill>
            <a:srgbClr val="E9FED2"/>
          </a:solidFill>
        </p:grpSpPr>
        <p:sp>
          <p:nvSpPr>
            <p:cNvPr id="54" name="円/楕円 20">
              <a:extLst>
                <a:ext uri="{FF2B5EF4-FFF2-40B4-BE49-F238E27FC236}">
                  <a16:creationId xmlns:a16="http://schemas.microsoft.com/office/drawing/2014/main" id="{32033CA0-EE04-4D10-8EA3-D4C4D652050D}"/>
                </a:ext>
              </a:extLst>
            </p:cNvPr>
            <p:cNvSpPr/>
            <p:nvPr/>
          </p:nvSpPr>
          <p:spPr>
            <a:xfrm>
              <a:off x="2576736" y="5511584"/>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55" name="テキスト ボックス 21">
              <a:extLst>
                <a:ext uri="{FF2B5EF4-FFF2-40B4-BE49-F238E27FC236}">
                  <a16:creationId xmlns:a16="http://schemas.microsoft.com/office/drawing/2014/main" id="{73BD7EB3-A890-4701-A45D-ACB5F662264D}"/>
                </a:ext>
              </a:extLst>
            </p:cNvPr>
            <p:cNvSpPr txBox="1">
              <a:spLocks noChangeArrowheads="1"/>
            </p:cNvSpPr>
            <p:nvPr/>
          </p:nvSpPr>
          <p:spPr bwMode="auto">
            <a:xfrm>
              <a:off x="2907312" y="5674127"/>
              <a:ext cx="1083091" cy="6337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4185" b="1" dirty="0"/>
                <a:t>豪雨</a:t>
              </a:r>
            </a:p>
          </p:txBody>
        </p:sp>
      </p:grpSp>
      <p:grpSp>
        <p:nvGrpSpPr>
          <p:cNvPr id="56" name="グループ化 55">
            <a:extLst>
              <a:ext uri="{FF2B5EF4-FFF2-40B4-BE49-F238E27FC236}">
                <a16:creationId xmlns:a16="http://schemas.microsoft.com/office/drawing/2014/main" id="{1225775B-5210-4AA6-A3A7-57C693F561BA}"/>
              </a:ext>
            </a:extLst>
          </p:cNvPr>
          <p:cNvGrpSpPr>
            <a:grpSpLocks/>
          </p:cNvGrpSpPr>
          <p:nvPr/>
        </p:nvGrpSpPr>
        <p:grpSpPr bwMode="auto">
          <a:xfrm>
            <a:off x="8807874" y="5180032"/>
            <a:ext cx="3123033" cy="1318796"/>
            <a:chOff x="113124" y="4331069"/>
            <a:chExt cx="2319889" cy="926439"/>
          </a:xfrm>
          <a:solidFill>
            <a:schemeClr val="accent6">
              <a:lumMod val="40000"/>
              <a:lumOff val="60000"/>
            </a:schemeClr>
          </a:solidFill>
        </p:grpSpPr>
        <p:sp>
          <p:nvSpPr>
            <p:cNvPr id="57" name="円/楕円 16">
              <a:extLst>
                <a:ext uri="{FF2B5EF4-FFF2-40B4-BE49-F238E27FC236}">
                  <a16:creationId xmlns:a16="http://schemas.microsoft.com/office/drawing/2014/main" id="{12F1982C-A606-4273-9FBF-DA51F446383D}"/>
                </a:ext>
              </a:extLst>
            </p:cNvPr>
            <p:cNvSpPr/>
            <p:nvPr/>
          </p:nvSpPr>
          <p:spPr>
            <a:xfrm>
              <a:off x="113124" y="4331069"/>
              <a:ext cx="2319889" cy="926439"/>
            </a:xfrm>
            <a:prstGeom prst="ellipse">
              <a:avLst/>
            </a:prstGeom>
            <a:solidFill>
              <a:srgbClr val="E9FED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58" name="テキスト ボックス 4">
              <a:extLst>
                <a:ext uri="{FF2B5EF4-FFF2-40B4-BE49-F238E27FC236}">
                  <a16:creationId xmlns:a16="http://schemas.microsoft.com/office/drawing/2014/main" id="{5602B5DA-773B-474C-A09D-5805A53EBE91}"/>
                </a:ext>
              </a:extLst>
            </p:cNvPr>
            <p:cNvSpPr txBox="1">
              <a:spLocks noChangeArrowheads="1"/>
            </p:cNvSpPr>
            <p:nvPr/>
          </p:nvSpPr>
          <p:spPr bwMode="auto">
            <a:xfrm>
              <a:off x="259615" y="4514263"/>
              <a:ext cx="1893181" cy="54385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4431" b="1" dirty="0"/>
                <a:t>経済低迷</a:t>
              </a:r>
            </a:p>
          </p:txBody>
        </p:sp>
      </p:grpSp>
      <p:grpSp>
        <p:nvGrpSpPr>
          <p:cNvPr id="59" name="グループ化 58">
            <a:extLst>
              <a:ext uri="{FF2B5EF4-FFF2-40B4-BE49-F238E27FC236}">
                <a16:creationId xmlns:a16="http://schemas.microsoft.com/office/drawing/2014/main" id="{3B7E14B5-EEEC-48EC-8EE2-1F74DA76F449}"/>
              </a:ext>
            </a:extLst>
          </p:cNvPr>
          <p:cNvGrpSpPr>
            <a:grpSpLocks/>
          </p:cNvGrpSpPr>
          <p:nvPr/>
        </p:nvGrpSpPr>
        <p:grpSpPr bwMode="auto">
          <a:xfrm>
            <a:off x="6706279" y="6794037"/>
            <a:ext cx="3631348" cy="1230021"/>
            <a:chOff x="7473319" y="1986456"/>
            <a:chExt cx="3196589" cy="1082504"/>
          </a:xfrm>
        </p:grpSpPr>
        <p:sp>
          <p:nvSpPr>
            <p:cNvPr id="60" name="円/楕円 14">
              <a:extLst>
                <a:ext uri="{FF2B5EF4-FFF2-40B4-BE49-F238E27FC236}">
                  <a16:creationId xmlns:a16="http://schemas.microsoft.com/office/drawing/2014/main" id="{966B3655-EFA8-4F5B-A11F-A0B091E8A39C}"/>
                </a:ext>
              </a:extLst>
            </p:cNvPr>
            <p:cNvSpPr/>
            <p:nvPr/>
          </p:nvSpPr>
          <p:spPr>
            <a:xfrm>
              <a:off x="7473319" y="1986456"/>
              <a:ext cx="3196589" cy="1082504"/>
            </a:xfrm>
            <a:prstGeom prst="ellipse">
              <a:avLst/>
            </a:prstGeom>
            <a:solidFill>
              <a:srgbClr val="E9FED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61" name="テキスト ボックス 5">
              <a:extLst>
                <a:ext uri="{FF2B5EF4-FFF2-40B4-BE49-F238E27FC236}">
                  <a16:creationId xmlns:a16="http://schemas.microsoft.com/office/drawing/2014/main" id="{E2CD43A9-68B4-405F-A4CC-84F73A66CE23}"/>
                </a:ext>
              </a:extLst>
            </p:cNvPr>
            <p:cNvSpPr txBox="1">
              <a:spLocks noChangeArrowheads="1"/>
            </p:cNvSpPr>
            <p:nvPr/>
          </p:nvSpPr>
          <p:spPr bwMode="auto">
            <a:xfrm>
              <a:off x="7903670" y="2168561"/>
              <a:ext cx="2420294" cy="758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5000" b="1" dirty="0"/>
                <a:t>食糧不足</a:t>
              </a:r>
            </a:p>
          </p:txBody>
        </p:sp>
      </p:grpSp>
      <p:grpSp>
        <p:nvGrpSpPr>
          <p:cNvPr id="62" name="グループ化 61">
            <a:extLst>
              <a:ext uri="{FF2B5EF4-FFF2-40B4-BE49-F238E27FC236}">
                <a16:creationId xmlns:a16="http://schemas.microsoft.com/office/drawing/2014/main" id="{AED06205-5C55-4AF1-9567-B82E23024D37}"/>
              </a:ext>
            </a:extLst>
          </p:cNvPr>
          <p:cNvGrpSpPr>
            <a:grpSpLocks/>
          </p:cNvGrpSpPr>
          <p:nvPr/>
        </p:nvGrpSpPr>
        <p:grpSpPr bwMode="auto">
          <a:xfrm rot="20753728">
            <a:off x="194673" y="722746"/>
            <a:ext cx="3816069" cy="1125377"/>
            <a:chOff x="1362385" y="945550"/>
            <a:chExt cx="3008522" cy="992650"/>
          </a:xfrm>
          <a:solidFill>
            <a:srgbClr val="E9FED2"/>
          </a:solidFill>
        </p:grpSpPr>
        <p:sp>
          <p:nvSpPr>
            <p:cNvPr id="63" name="円/楕円 32">
              <a:extLst>
                <a:ext uri="{FF2B5EF4-FFF2-40B4-BE49-F238E27FC236}">
                  <a16:creationId xmlns:a16="http://schemas.microsoft.com/office/drawing/2014/main" id="{94E7C177-CFAE-441A-BE19-FDACD7A34B30}"/>
                </a:ext>
              </a:extLst>
            </p:cNvPr>
            <p:cNvSpPr/>
            <p:nvPr/>
          </p:nvSpPr>
          <p:spPr>
            <a:xfrm>
              <a:off x="1362385" y="945550"/>
              <a:ext cx="3008522" cy="99265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64" name="テキスト ボックス 1">
              <a:extLst>
                <a:ext uri="{FF2B5EF4-FFF2-40B4-BE49-F238E27FC236}">
                  <a16:creationId xmlns:a16="http://schemas.microsoft.com/office/drawing/2014/main" id="{C2E0CA95-FE88-44E6-9FCD-5F7F8B9F43CF}"/>
                </a:ext>
              </a:extLst>
            </p:cNvPr>
            <p:cNvSpPr txBox="1">
              <a:spLocks noChangeArrowheads="1"/>
            </p:cNvSpPr>
            <p:nvPr/>
          </p:nvSpPr>
          <p:spPr bwMode="auto">
            <a:xfrm>
              <a:off x="1713041" y="1071603"/>
              <a:ext cx="2132977" cy="68287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4431" b="1" dirty="0"/>
                <a:t>Society5.0</a:t>
              </a:r>
            </a:p>
          </p:txBody>
        </p:sp>
      </p:grpSp>
      <p:grpSp>
        <p:nvGrpSpPr>
          <p:cNvPr id="32" name="グループ化 31"/>
          <p:cNvGrpSpPr>
            <a:grpSpLocks/>
          </p:cNvGrpSpPr>
          <p:nvPr/>
        </p:nvGrpSpPr>
        <p:grpSpPr bwMode="auto">
          <a:xfrm>
            <a:off x="2543606" y="1405350"/>
            <a:ext cx="1962263" cy="1053274"/>
            <a:chOff x="1448798" y="1011761"/>
            <a:chExt cx="1728192" cy="926439"/>
          </a:xfrm>
        </p:grpSpPr>
        <p:sp>
          <p:nvSpPr>
            <p:cNvPr id="33" name="円/楕円 32"/>
            <p:cNvSpPr/>
            <p:nvPr/>
          </p:nvSpPr>
          <p:spPr>
            <a:xfrm>
              <a:off x="1448798" y="1011761"/>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34" name="テキスト ボックス 1"/>
            <p:cNvSpPr txBox="1">
              <a:spLocks noChangeArrowheads="1"/>
            </p:cNvSpPr>
            <p:nvPr/>
          </p:nvSpPr>
          <p:spPr bwMode="auto">
            <a:xfrm>
              <a:off x="1693827" y="1102012"/>
              <a:ext cx="1419129" cy="7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5000" b="1" dirty="0"/>
                <a:t>Ａ Ｉ</a:t>
              </a:r>
            </a:p>
          </p:txBody>
        </p:sp>
      </p:grpSp>
      <p:sp>
        <p:nvSpPr>
          <p:cNvPr id="2" name="楕円 1">
            <a:extLst>
              <a:ext uri="{FF2B5EF4-FFF2-40B4-BE49-F238E27FC236}">
                <a16:creationId xmlns:a16="http://schemas.microsoft.com/office/drawing/2014/main" id="{670636AE-58CE-4747-A358-DBD511C79C41}"/>
              </a:ext>
            </a:extLst>
          </p:cNvPr>
          <p:cNvSpPr/>
          <p:nvPr/>
        </p:nvSpPr>
        <p:spPr>
          <a:xfrm rot="1453367">
            <a:off x="-262309" y="5421981"/>
            <a:ext cx="6979820" cy="35967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69" name="楕円 68">
            <a:extLst>
              <a:ext uri="{FF2B5EF4-FFF2-40B4-BE49-F238E27FC236}">
                <a16:creationId xmlns:a16="http://schemas.microsoft.com/office/drawing/2014/main" id="{F2650924-9924-4AE4-A39D-6118EF0CB8EC}"/>
              </a:ext>
            </a:extLst>
          </p:cNvPr>
          <p:cNvSpPr/>
          <p:nvPr/>
        </p:nvSpPr>
        <p:spPr>
          <a:xfrm rot="5400000">
            <a:off x="7722304" y="687085"/>
            <a:ext cx="5538344" cy="40987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70" name="楕円 69">
            <a:extLst>
              <a:ext uri="{FF2B5EF4-FFF2-40B4-BE49-F238E27FC236}">
                <a16:creationId xmlns:a16="http://schemas.microsoft.com/office/drawing/2014/main" id="{4A70A7AC-7A83-4F03-8E59-92DB8AD18E30}"/>
              </a:ext>
            </a:extLst>
          </p:cNvPr>
          <p:cNvSpPr/>
          <p:nvPr/>
        </p:nvSpPr>
        <p:spPr>
          <a:xfrm rot="7768887">
            <a:off x="6315244" y="4481154"/>
            <a:ext cx="6489065" cy="42056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grpSp>
        <p:nvGrpSpPr>
          <p:cNvPr id="71" name="グループ化 70">
            <a:extLst>
              <a:ext uri="{FF2B5EF4-FFF2-40B4-BE49-F238E27FC236}">
                <a16:creationId xmlns:a16="http://schemas.microsoft.com/office/drawing/2014/main" id="{53CDD18B-BBE9-4E5F-BEF6-1B6E76381336}"/>
              </a:ext>
            </a:extLst>
          </p:cNvPr>
          <p:cNvGrpSpPr>
            <a:grpSpLocks/>
          </p:cNvGrpSpPr>
          <p:nvPr/>
        </p:nvGrpSpPr>
        <p:grpSpPr bwMode="auto">
          <a:xfrm rot="342148">
            <a:off x="8517617" y="1456076"/>
            <a:ext cx="2185710" cy="1303992"/>
            <a:chOff x="430777" y="2564904"/>
            <a:chExt cx="1777897" cy="926439"/>
          </a:xfrm>
        </p:grpSpPr>
        <p:sp>
          <p:nvSpPr>
            <p:cNvPr id="72" name="円/楕円 17">
              <a:extLst>
                <a:ext uri="{FF2B5EF4-FFF2-40B4-BE49-F238E27FC236}">
                  <a16:creationId xmlns:a16="http://schemas.microsoft.com/office/drawing/2014/main" id="{593D2C70-9655-419C-96DA-81BA101A1A75}"/>
                </a:ext>
              </a:extLst>
            </p:cNvPr>
            <p:cNvSpPr/>
            <p:nvPr/>
          </p:nvSpPr>
          <p:spPr>
            <a:xfrm>
              <a:off x="430777" y="2564904"/>
              <a:ext cx="172796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73" name="テキスト ボックス 3">
              <a:extLst>
                <a:ext uri="{FF2B5EF4-FFF2-40B4-BE49-F238E27FC236}">
                  <a16:creationId xmlns:a16="http://schemas.microsoft.com/office/drawing/2014/main" id="{E93CCDE2-8C8E-4C92-A863-0187EA339B03}"/>
                </a:ext>
              </a:extLst>
            </p:cNvPr>
            <p:cNvSpPr txBox="1">
              <a:spLocks noChangeArrowheads="1"/>
            </p:cNvSpPr>
            <p:nvPr/>
          </p:nvSpPr>
          <p:spPr bwMode="auto">
            <a:xfrm>
              <a:off x="535024" y="2835813"/>
              <a:ext cx="1673650" cy="47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3733" b="1" dirty="0"/>
                <a:t>Web</a:t>
              </a:r>
              <a:r>
                <a:rPr lang="ja-JP" altLang="en-US" sz="3733" b="1" dirty="0"/>
                <a:t>会議</a:t>
              </a:r>
            </a:p>
          </p:txBody>
        </p:sp>
      </p:grpSp>
      <p:grpSp>
        <p:nvGrpSpPr>
          <p:cNvPr id="74" name="グループ化 73">
            <a:extLst>
              <a:ext uri="{FF2B5EF4-FFF2-40B4-BE49-F238E27FC236}">
                <a16:creationId xmlns:a16="http://schemas.microsoft.com/office/drawing/2014/main" id="{5F76D2DE-6A6E-445B-9A14-46BC40B7EE1D}"/>
              </a:ext>
            </a:extLst>
          </p:cNvPr>
          <p:cNvGrpSpPr>
            <a:grpSpLocks/>
          </p:cNvGrpSpPr>
          <p:nvPr/>
        </p:nvGrpSpPr>
        <p:grpSpPr bwMode="auto">
          <a:xfrm>
            <a:off x="2454889" y="2168638"/>
            <a:ext cx="1794570" cy="1058840"/>
            <a:chOff x="1448798" y="1011761"/>
            <a:chExt cx="1728192" cy="926439"/>
          </a:xfrm>
        </p:grpSpPr>
        <p:sp>
          <p:nvSpPr>
            <p:cNvPr id="75" name="円/楕円 32">
              <a:extLst>
                <a:ext uri="{FF2B5EF4-FFF2-40B4-BE49-F238E27FC236}">
                  <a16:creationId xmlns:a16="http://schemas.microsoft.com/office/drawing/2014/main" id="{CDD77AA4-2EDA-40C8-B666-9CE688A9E252}"/>
                </a:ext>
              </a:extLst>
            </p:cNvPr>
            <p:cNvSpPr/>
            <p:nvPr/>
          </p:nvSpPr>
          <p:spPr>
            <a:xfrm>
              <a:off x="1448798" y="1011761"/>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76" name="テキスト ボックス 1">
              <a:extLst>
                <a:ext uri="{FF2B5EF4-FFF2-40B4-BE49-F238E27FC236}">
                  <a16:creationId xmlns:a16="http://schemas.microsoft.com/office/drawing/2014/main" id="{0D0029AE-A3B6-4ACE-A425-54B911D7FFAD}"/>
                </a:ext>
              </a:extLst>
            </p:cNvPr>
            <p:cNvSpPr txBox="1">
              <a:spLocks noChangeArrowheads="1"/>
            </p:cNvSpPr>
            <p:nvPr/>
          </p:nvSpPr>
          <p:spPr bwMode="auto">
            <a:xfrm>
              <a:off x="1731397" y="1102012"/>
              <a:ext cx="1117894" cy="75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5000" b="1" dirty="0"/>
                <a:t> </a:t>
              </a:r>
              <a:r>
                <a:rPr lang="en-US" altLang="ja-JP" sz="5000" b="1" dirty="0"/>
                <a:t>ICT</a:t>
              </a:r>
              <a:endParaRPr lang="ja-JP" altLang="en-US" sz="5000" b="1" dirty="0"/>
            </a:p>
          </p:txBody>
        </p:sp>
      </p:grpSp>
      <p:grpSp>
        <p:nvGrpSpPr>
          <p:cNvPr id="77" name="グループ化 76">
            <a:extLst>
              <a:ext uri="{FF2B5EF4-FFF2-40B4-BE49-F238E27FC236}">
                <a16:creationId xmlns:a16="http://schemas.microsoft.com/office/drawing/2014/main" id="{13A18137-9D22-4724-BB7B-76C6F2654453}"/>
              </a:ext>
            </a:extLst>
          </p:cNvPr>
          <p:cNvGrpSpPr>
            <a:grpSpLocks/>
          </p:cNvGrpSpPr>
          <p:nvPr/>
        </p:nvGrpSpPr>
        <p:grpSpPr bwMode="auto">
          <a:xfrm>
            <a:off x="260150" y="8067608"/>
            <a:ext cx="2529255" cy="1076392"/>
            <a:chOff x="1059709" y="5681055"/>
            <a:chExt cx="1983579" cy="926439"/>
          </a:xfrm>
          <a:solidFill>
            <a:srgbClr val="E9FED2"/>
          </a:solidFill>
        </p:grpSpPr>
        <p:sp>
          <p:nvSpPr>
            <p:cNvPr id="78" name="円/楕円 20">
              <a:extLst>
                <a:ext uri="{FF2B5EF4-FFF2-40B4-BE49-F238E27FC236}">
                  <a16:creationId xmlns:a16="http://schemas.microsoft.com/office/drawing/2014/main" id="{EA006F59-A54E-4220-B3E8-4CBB1F44D075}"/>
                </a:ext>
              </a:extLst>
            </p:cNvPr>
            <p:cNvSpPr/>
            <p:nvPr/>
          </p:nvSpPr>
          <p:spPr>
            <a:xfrm>
              <a:off x="1059709" y="5681055"/>
              <a:ext cx="1983579"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79" name="テキスト ボックス 21">
              <a:extLst>
                <a:ext uri="{FF2B5EF4-FFF2-40B4-BE49-F238E27FC236}">
                  <a16:creationId xmlns:a16="http://schemas.microsoft.com/office/drawing/2014/main" id="{49FA60C8-31A9-4BF9-AB8B-D243CFD16A45}"/>
                </a:ext>
              </a:extLst>
            </p:cNvPr>
            <p:cNvSpPr txBox="1">
              <a:spLocks noChangeArrowheads="1"/>
            </p:cNvSpPr>
            <p:nvPr/>
          </p:nvSpPr>
          <p:spPr bwMode="auto">
            <a:xfrm>
              <a:off x="1105626" y="5886577"/>
              <a:ext cx="1786804" cy="50330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200" b="1" dirty="0"/>
                <a:t>線状降水帯</a:t>
              </a:r>
            </a:p>
          </p:txBody>
        </p:sp>
      </p:grpSp>
      <p:grpSp>
        <p:nvGrpSpPr>
          <p:cNvPr id="3" name="グループ化 2">
            <a:extLst>
              <a:ext uri="{FF2B5EF4-FFF2-40B4-BE49-F238E27FC236}">
                <a16:creationId xmlns:a16="http://schemas.microsoft.com/office/drawing/2014/main" id="{02E2873F-CACF-9721-81DA-0B44CB9E8F91}"/>
              </a:ext>
            </a:extLst>
          </p:cNvPr>
          <p:cNvGrpSpPr>
            <a:grpSpLocks/>
          </p:cNvGrpSpPr>
          <p:nvPr/>
        </p:nvGrpSpPr>
        <p:grpSpPr bwMode="auto">
          <a:xfrm>
            <a:off x="9429846" y="6170577"/>
            <a:ext cx="3123033" cy="1318796"/>
            <a:chOff x="113124" y="4331069"/>
            <a:chExt cx="2319889" cy="926439"/>
          </a:xfrm>
          <a:solidFill>
            <a:schemeClr val="accent6">
              <a:lumMod val="40000"/>
              <a:lumOff val="60000"/>
            </a:schemeClr>
          </a:solidFill>
        </p:grpSpPr>
        <p:sp>
          <p:nvSpPr>
            <p:cNvPr id="5" name="円/楕円 16">
              <a:extLst>
                <a:ext uri="{FF2B5EF4-FFF2-40B4-BE49-F238E27FC236}">
                  <a16:creationId xmlns:a16="http://schemas.microsoft.com/office/drawing/2014/main" id="{2407EAAC-6B9D-2DC1-F560-863860CD43E2}"/>
                </a:ext>
              </a:extLst>
            </p:cNvPr>
            <p:cNvSpPr/>
            <p:nvPr/>
          </p:nvSpPr>
          <p:spPr>
            <a:xfrm>
              <a:off x="113124" y="4331069"/>
              <a:ext cx="2319889" cy="926439"/>
            </a:xfrm>
            <a:prstGeom prst="ellipse">
              <a:avLst/>
            </a:prstGeom>
            <a:solidFill>
              <a:srgbClr val="E9FED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6" name="テキスト ボックス 4">
              <a:extLst>
                <a:ext uri="{FF2B5EF4-FFF2-40B4-BE49-F238E27FC236}">
                  <a16:creationId xmlns:a16="http://schemas.microsoft.com/office/drawing/2014/main" id="{4B8633B5-F353-72BD-411A-F609BD77F96B}"/>
                </a:ext>
              </a:extLst>
            </p:cNvPr>
            <p:cNvSpPr txBox="1">
              <a:spLocks noChangeArrowheads="1"/>
            </p:cNvSpPr>
            <p:nvPr/>
          </p:nvSpPr>
          <p:spPr bwMode="auto">
            <a:xfrm>
              <a:off x="259615" y="4514263"/>
              <a:ext cx="1893181" cy="54385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4431" b="1" dirty="0"/>
                <a:t>物価高騰</a:t>
              </a:r>
            </a:p>
          </p:txBody>
        </p:sp>
      </p:grpSp>
      <p:grpSp>
        <p:nvGrpSpPr>
          <p:cNvPr id="7" name="グループ化 6">
            <a:extLst>
              <a:ext uri="{FF2B5EF4-FFF2-40B4-BE49-F238E27FC236}">
                <a16:creationId xmlns:a16="http://schemas.microsoft.com/office/drawing/2014/main" id="{A4B56A4F-F47F-8BFF-FCC2-217F508B9F55}"/>
              </a:ext>
            </a:extLst>
          </p:cNvPr>
          <p:cNvGrpSpPr>
            <a:grpSpLocks/>
          </p:cNvGrpSpPr>
          <p:nvPr/>
        </p:nvGrpSpPr>
        <p:grpSpPr bwMode="auto">
          <a:xfrm>
            <a:off x="8588623" y="2544707"/>
            <a:ext cx="1964068" cy="1053274"/>
            <a:chOff x="6544291" y="717708"/>
            <a:chExt cx="1728192" cy="926439"/>
          </a:xfrm>
        </p:grpSpPr>
        <p:sp>
          <p:nvSpPr>
            <p:cNvPr id="8" name="円/楕円 15">
              <a:extLst>
                <a:ext uri="{FF2B5EF4-FFF2-40B4-BE49-F238E27FC236}">
                  <a16:creationId xmlns:a16="http://schemas.microsoft.com/office/drawing/2014/main" id="{8CEE194A-3A89-A366-1917-3CB96EAA8D05}"/>
                </a:ext>
              </a:extLst>
            </p:cNvPr>
            <p:cNvSpPr/>
            <p:nvPr/>
          </p:nvSpPr>
          <p:spPr>
            <a:xfrm>
              <a:off x="6544291" y="717708"/>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9" name="テキスト ボックス 8">
              <a:extLst>
                <a:ext uri="{FF2B5EF4-FFF2-40B4-BE49-F238E27FC236}">
                  <a16:creationId xmlns:a16="http://schemas.microsoft.com/office/drawing/2014/main" id="{82D850E8-E7DF-83C3-9DC0-2C908597F2FC}"/>
                </a:ext>
              </a:extLst>
            </p:cNvPr>
            <p:cNvSpPr txBox="1">
              <a:spLocks noChangeArrowheads="1"/>
            </p:cNvSpPr>
            <p:nvPr/>
          </p:nvSpPr>
          <p:spPr bwMode="auto">
            <a:xfrm>
              <a:off x="6645566" y="880885"/>
              <a:ext cx="1605419" cy="65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4267" b="1" dirty="0"/>
                <a:t>コロナ</a:t>
              </a:r>
            </a:p>
          </p:txBody>
        </p:sp>
      </p:grpSp>
      <p:grpSp>
        <p:nvGrpSpPr>
          <p:cNvPr id="22" name="グループ化 21">
            <a:extLst>
              <a:ext uri="{FF2B5EF4-FFF2-40B4-BE49-F238E27FC236}">
                <a16:creationId xmlns:a16="http://schemas.microsoft.com/office/drawing/2014/main" id="{0D85EC2F-16F2-7A61-9D51-412D1C49291A}"/>
              </a:ext>
            </a:extLst>
          </p:cNvPr>
          <p:cNvGrpSpPr>
            <a:grpSpLocks/>
          </p:cNvGrpSpPr>
          <p:nvPr/>
        </p:nvGrpSpPr>
        <p:grpSpPr bwMode="auto">
          <a:xfrm rot="21237118">
            <a:off x="3755255" y="2400897"/>
            <a:ext cx="3816069" cy="1125377"/>
            <a:chOff x="1176129" y="-117243"/>
            <a:chExt cx="3008522" cy="992650"/>
          </a:xfrm>
          <a:solidFill>
            <a:srgbClr val="E9FED2"/>
          </a:solidFill>
        </p:grpSpPr>
        <p:sp>
          <p:nvSpPr>
            <p:cNvPr id="23" name="円/楕円 32">
              <a:extLst>
                <a:ext uri="{FF2B5EF4-FFF2-40B4-BE49-F238E27FC236}">
                  <a16:creationId xmlns:a16="http://schemas.microsoft.com/office/drawing/2014/main" id="{EB43F164-CAA2-0939-5BD6-9545666DBF5B}"/>
                </a:ext>
              </a:extLst>
            </p:cNvPr>
            <p:cNvSpPr/>
            <p:nvPr/>
          </p:nvSpPr>
          <p:spPr>
            <a:xfrm>
              <a:off x="1176129" y="-117243"/>
              <a:ext cx="3008522" cy="99265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159"/>
            </a:p>
          </p:txBody>
        </p:sp>
        <p:sp>
          <p:nvSpPr>
            <p:cNvPr id="37888" name="テキスト ボックス 1">
              <a:extLst>
                <a:ext uri="{FF2B5EF4-FFF2-40B4-BE49-F238E27FC236}">
                  <a16:creationId xmlns:a16="http://schemas.microsoft.com/office/drawing/2014/main" id="{E39ECB61-1C88-E39D-4EA3-555843CDEA01}"/>
                </a:ext>
              </a:extLst>
            </p:cNvPr>
            <p:cNvSpPr txBox="1">
              <a:spLocks noChangeArrowheads="1"/>
            </p:cNvSpPr>
            <p:nvPr/>
          </p:nvSpPr>
          <p:spPr bwMode="auto">
            <a:xfrm>
              <a:off x="1563953" y="51762"/>
              <a:ext cx="2132977" cy="68287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4431" b="1" dirty="0"/>
                <a:t>Chat GTP</a:t>
              </a:r>
            </a:p>
          </p:txBody>
        </p:sp>
      </p:grpSp>
      <p:sp>
        <p:nvSpPr>
          <p:cNvPr id="68" name="楕円 67">
            <a:extLst>
              <a:ext uri="{FF2B5EF4-FFF2-40B4-BE49-F238E27FC236}">
                <a16:creationId xmlns:a16="http://schemas.microsoft.com/office/drawing/2014/main" id="{CB6F5B78-7636-46A9-B28B-A6164DEE8731}"/>
              </a:ext>
            </a:extLst>
          </p:cNvPr>
          <p:cNvSpPr/>
          <p:nvPr/>
        </p:nvSpPr>
        <p:spPr>
          <a:xfrm rot="20686046">
            <a:off x="-1540717" y="337315"/>
            <a:ext cx="11439333" cy="32961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0-#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74"/>
                                        </p:tgtEl>
                                        <p:attrNameLst>
                                          <p:attrName>style.visibility</p:attrName>
                                        </p:attrNameLst>
                                      </p:cBhvr>
                                      <p:to>
                                        <p:strVal val="visible"/>
                                      </p:to>
                                    </p:set>
                                    <p:anim calcmode="lin" valueType="num">
                                      <p:cBhvr additive="base">
                                        <p:cTn id="22" dur="500" fill="hold"/>
                                        <p:tgtEl>
                                          <p:spTgt spid="74"/>
                                        </p:tgtEl>
                                        <p:attrNameLst>
                                          <p:attrName>ppt_x</p:attrName>
                                        </p:attrNameLst>
                                      </p:cBhvr>
                                      <p:tavLst>
                                        <p:tav tm="0">
                                          <p:val>
                                            <p:strVal val="#ppt_x"/>
                                          </p:val>
                                        </p:tav>
                                        <p:tav tm="100000">
                                          <p:val>
                                            <p:strVal val="#ppt_x"/>
                                          </p:val>
                                        </p:tav>
                                      </p:tavLst>
                                    </p:anim>
                                    <p:anim calcmode="lin" valueType="num">
                                      <p:cBhvr additive="base">
                                        <p:cTn id="23" dur="500" fill="hold"/>
                                        <p:tgtEl>
                                          <p:spTgt spid="74"/>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childTnLst>
                          </p:cTn>
                        </p:par>
                        <p:par>
                          <p:cTn id="34" fill="hold">
                            <p:stCondLst>
                              <p:cond delay="3500"/>
                            </p:stCondLst>
                            <p:childTnLst>
                              <p:par>
                                <p:cTn id="35" presetID="2" presetClass="entr" presetSubtype="4"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ppt_x"/>
                                          </p:val>
                                        </p:tav>
                                        <p:tav tm="100000">
                                          <p:val>
                                            <p:strVal val="#ppt_x"/>
                                          </p:val>
                                        </p:tav>
                                      </p:tavLst>
                                    </p:anim>
                                    <p:anim calcmode="lin" valueType="num">
                                      <p:cBhvr additive="base">
                                        <p:cTn id="38" dur="500" fill="hold"/>
                                        <p:tgtEl>
                                          <p:spTgt spid="44"/>
                                        </p:tgtEl>
                                        <p:attrNameLst>
                                          <p:attrName>ppt_y</p:attrName>
                                        </p:attrNameLst>
                                      </p:cBhvr>
                                      <p:tavLst>
                                        <p:tav tm="0">
                                          <p:val>
                                            <p:strVal val="1+#ppt_h/2"/>
                                          </p:val>
                                        </p:tav>
                                        <p:tav tm="100000">
                                          <p:val>
                                            <p:strVal val="#ppt_y"/>
                                          </p:val>
                                        </p:tav>
                                      </p:tavLst>
                                    </p:anim>
                                  </p:childTnLst>
                                </p:cTn>
                              </p:par>
                            </p:childTnLst>
                          </p:cTn>
                        </p:par>
                        <p:par>
                          <p:cTn id="39" fill="hold">
                            <p:stCondLst>
                              <p:cond delay="4000"/>
                            </p:stCondLst>
                            <p:childTnLst>
                              <p:par>
                                <p:cTn id="40" presetID="2" presetClass="entr" presetSubtype="4" fill="hold" nodeType="after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additive="base">
                                        <p:cTn id="42" dur="500" fill="hold"/>
                                        <p:tgtEl>
                                          <p:spTgt spid="65"/>
                                        </p:tgtEl>
                                        <p:attrNameLst>
                                          <p:attrName>ppt_x</p:attrName>
                                        </p:attrNameLst>
                                      </p:cBhvr>
                                      <p:tavLst>
                                        <p:tav tm="0">
                                          <p:val>
                                            <p:strVal val="#ppt_x"/>
                                          </p:val>
                                        </p:tav>
                                        <p:tav tm="100000">
                                          <p:val>
                                            <p:strVal val="#ppt_x"/>
                                          </p:val>
                                        </p:tav>
                                      </p:tavLst>
                                    </p:anim>
                                    <p:anim calcmode="lin" valueType="num">
                                      <p:cBhvr additive="base">
                                        <p:cTn id="43" dur="500" fill="hold"/>
                                        <p:tgtEl>
                                          <p:spTgt spid="65"/>
                                        </p:tgtEl>
                                        <p:attrNameLst>
                                          <p:attrName>ppt_y</p:attrName>
                                        </p:attrNameLst>
                                      </p:cBhvr>
                                      <p:tavLst>
                                        <p:tav tm="0">
                                          <p:val>
                                            <p:strVal val="1+#ppt_h/2"/>
                                          </p:val>
                                        </p:tav>
                                        <p:tav tm="100000">
                                          <p:val>
                                            <p:strVal val="#ppt_y"/>
                                          </p:val>
                                        </p:tav>
                                      </p:tavLst>
                                    </p:anim>
                                  </p:childTnLst>
                                </p:cTn>
                              </p:par>
                            </p:childTnLst>
                          </p:cTn>
                        </p:par>
                        <p:par>
                          <p:cTn id="44" fill="hold">
                            <p:stCondLst>
                              <p:cond delay="4500"/>
                            </p:stCondLst>
                            <p:childTnLst>
                              <p:par>
                                <p:cTn id="45" presetID="2" presetClass="entr" presetSubtype="4" fill="hold" nodeType="afterEffect">
                                  <p:stCondLst>
                                    <p:cond delay="0"/>
                                  </p:stCondLst>
                                  <p:childTnLst>
                                    <p:set>
                                      <p:cBhvr>
                                        <p:cTn id="46" dur="1" fill="hold">
                                          <p:stCondLst>
                                            <p:cond delay="0"/>
                                          </p:stCondLst>
                                        </p:cTn>
                                        <p:tgtEl>
                                          <p:spTgt spid="62"/>
                                        </p:tgtEl>
                                        <p:attrNameLst>
                                          <p:attrName>style.visibility</p:attrName>
                                        </p:attrNameLst>
                                      </p:cBhvr>
                                      <p:to>
                                        <p:strVal val="visible"/>
                                      </p:to>
                                    </p:set>
                                    <p:anim calcmode="lin" valueType="num">
                                      <p:cBhvr additive="base">
                                        <p:cTn id="47" dur="500" fill="hold"/>
                                        <p:tgtEl>
                                          <p:spTgt spid="62"/>
                                        </p:tgtEl>
                                        <p:attrNameLst>
                                          <p:attrName>ppt_x</p:attrName>
                                        </p:attrNameLst>
                                      </p:cBhvr>
                                      <p:tavLst>
                                        <p:tav tm="0">
                                          <p:val>
                                            <p:strVal val="#ppt_x"/>
                                          </p:val>
                                        </p:tav>
                                        <p:tav tm="100000">
                                          <p:val>
                                            <p:strVal val="#ppt_x"/>
                                          </p:val>
                                        </p:tav>
                                      </p:tavLst>
                                    </p:anim>
                                    <p:anim calcmode="lin" valueType="num">
                                      <p:cBhvr additive="base">
                                        <p:cTn id="4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fade">
                                      <p:cBhvr>
                                        <p:cTn id="53" dur="1000"/>
                                        <p:tgtEl>
                                          <p:spTgt spid="68"/>
                                        </p:tgtEl>
                                      </p:cBhvr>
                                    </p:animEffect>
                                    <p:anim calcmode="lin" valueType="num">
                                      <p:cBhvr>
                                        <p:cTn id="54" dur="1000" fill="hold"/>
                                        <p:tgtEl>
                                          <p:spTgt spid="68"/>
                                        </p:tgtEl>
                                        <p:attrNameLst>
                                          <p:attrName>ppt_x</p:attrName>
                                        </p:attrNameLst>
                                      </p:cBhvr>
                                      <p:tavLst>
                                        <p:tav tm="0">
                                          <p:val>
                                            <p:strVal val="#ppt_x"/>
                                          </p:val>
                                        </p:tav>
                                        <p:tav tm="100000">
                                          <p:val>
                                            <p:strVal val="#ppt_x"/>
                                          </p:val>
                                        </p:tav>
                                      </p:tavLst>
                                    </p:anim>
                                    <p:anim calcmode="lin" valueType="num">
                                      <p:cBhvr>
                                        <p:cTn id="55"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additive="base">
                                        <p:cTn id="60" dur="500" fill="hold"/>
                                        <p:tgtEl>
                                          <p:spTgt spid="7"/>
                                        </p:tgtEl>
                                        <p:attrNameLst>
                                          <p:attrName>ppt_x</p:attrName>
                                        </p:attrNameLst>
                                      </p:cBhvr>
                                      <p:tavLst>
                                        <p:tav tm="0">
                                          <p:val>
                                            <p:strVal val="#ppt_x"/>
                                          </p:val>
                                        </p:tav>
                                        <p:tav tm="100000">
                                          <p:val>
                                            <p:strVal val="#ppt_x"/>
                                          </p:val>
                                        </p:tav>
                                      </p:tavLst>
                                    </p:anim>
                                    <p:anim calcmode="lin" valueType="num">
                                      <p:cBhvr additive="base">
                                        <p:cTn id="61" dur="500" fill="hold"/>
                                        <p:tgtEl>
                                          <p:spTgt spid="7"/>
                                        </p:tgtEl>
                                        <p:attrNameLst>
                                          <p:attrName>ppt_y</p:attrName>
                                        </p:attrNameLst>
                                      </p:cBhvr>
                                      <p:tavLst>
                                        <p:tav tm="0">
                                          <p:val>
                                            <p:strVal val="1+#ppt_h/2"/>
                                          </p:val>
                                        </p:tav>
                                        <p:tav tm="100000">
                                          <p:val>
                                            <p:strVal val="#ppt_y"/>
                                          </p:val>
                                        </p:tav>
                                      </p:tavLst>
                                    </p:anim>
                                  </p:childTnLst>
                                </p:cTn>
                              </p:par>
                            </p:childTnLst>
                          </p:cTn>
                        </p:par>
                        <p:par>
                          <p:cTn id="62" fill="hold">
                            <p:stCondLst>
                              <p:cond delay="500"/>
                            </p:stCondLst>
                            <p:childTnLst>
                              <p:par>
                                <p:cTn id="63" presetID="2" presetClass="entr" presetSubtype="4" fill="hold" nodeType="after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additive="base">
                                        <p:cTn id="65" dur="500" fill="hold"/>
                                        <p:tgtEl>
                                          <p:spTgt spid="26"/>
                                        </p:tgtEl>
                                        <p:attrNameLst>
                                          <p:attrName>ppt_x</p:attrName>
                                        </p:attrNameLst>
                                      </p:cBhvr>
                                      <p:tavLst>
                                        <p:tav tm="0">
                                          <p:val>
                                            <p:strVal val="#ppt_x"/>
                                          </p:val>
                                        </p:tav>
                                        <p:tav tm="100000">
                                          <p:val>
                                            <p:strVal val="#ppt_x"/>
                                          </p:val>
                                        </p:tav>
                                      </p:tavLst>
                                    </p:anim>
                                    <p:anim calcmode="lin" valueType="num">
                                      <p:cBhvr additive="base">
                                        <p:cTn id="66" dur="500" fill="hold"/>
                                        <p:tgtEl>
                                          <p:spTgt spid="26"/>
                                        </p:tgtEl>
                                        <p:attrNameLst>
                                          <p:attrName>ppt_y</p:attrName>
                                        </p:attrNameLst>
                                      </p:cBhvr>
                                      <p:tavLst>
                                        <p:tav tm="0">
                                          <p:val>
                                            <p:strVal val="1+#ppt_h/2"/>
                                          </p:val>
                                        </p:tav>
                                        <p:tav tm="100000">
                                          <p:val>
                                            <p:strVal val="#ppt_y"/>
                                          </p:val>
                                        </p:tav>
                                      </p:tavLst>
                                    </p:anim>
                                  </p:childTnLst>
                                </p:cTn>
                              </p:par>
                            </p:childTnLst>
                          </p:cTn>
                        </p:par>
                        <p:par>
                          <p:cTn id="67" fill="hold">
                            <p:stCondLst>
                              <p:cond delay="1000"/>
                            </p:stCondLst>
                            <p:childTnLst>
                              <p:par>
                                <p:cTn id="68" presetID="2" presetClass="entr" presetSubtype="4" fill="hold" nodeType="afterEffect">
                                  <p:stCondLst>
                                    <p:cond delay="0"/>
                                  </p:stCondLst>
                                  <p:childTnLst>
                                    <p:set>
                                      <p:cBhvr>
                                        <p:cTn id="69" dur="1" fill="hold">
                                          <p:stCondLst>
                                            <p:cond delay="0"/>
                                          </p:stCondLst>
                                        </p:cTn>
                                        <p:tgtEl>
                                          <p:spTgt spid="35"/>
                                        </p:tgtEl>
                                        <p:attrNameLst>
                                          <p:attrName>style.visibility</p:attrName>
                                        </p:attrNameLst>
                                      </p:cBhvr>
                                      <p:to>
                                        <p:strVal val="visible"/>
                                      </p:to>
                                    </p:set>
                                    <p:anim calcmode="lin" valueType="num">
                                      <p:cBhvr additive="base">
                                        <p:cTn id="70" dur="500" fill="hold"/>
                                        <p:tgtEl>
                                          <p:spTgt spid="35"/>
                                        </p:tgtEl>
                                        <p:attrNameLst>
                                          <p:attrName>ppt_x</p:attrName>
                                        </p:attrNameLst>
                                      </p:cBhvr>
                                      <p:tavLst>
                                        <p:tav tm="0">
                                          <p:val>
                                            <p:strVal val="#ppt_x"/>
                                          </p:val>
                                        </p:tav>
                                        <p:tav tm="100000">
                                          <p:val>
                                            <p:strVal val="#ppt_x"/>
                                          </p:val>
                                        </p:tav>
                                      </p:tavLst>
                                    </p:anim>
                                    <p:anim calcmode="lin" valueType="num">
                                      <p:cBhvr additive="base">
                                        <p:cTn id="71" dur="500" fill="hold"/>
                                        <p:tgtEl>
                                          <p:spTgt spid="35"/>
                                        </p:tgtEl>
                                        <p:attrNameLst>
                                          <p:attrName>ppt_y</p:attrName>
                                        </p:attrNameLst>
                                      </p:cBhvr>
                                      <p:tavLst>
                                        <p:tav tm="0">
                                          <p:val>
                                            <p:strVal val="1+#ppt_h/2"/>
                                          </p:val>
                                        </p:tav>
                                        <p:tav tm="100000">
                                          <p:val>
                                            <p:strVal val="#ppt_y"/>
                                          </p:val>
                                        </p:tav>
                                      </p:tavLst>
                                    </p:anim>
                                  </p:childTnLst>
                                </p:cTn>
                              </p:par>
                            </p:childTnLst>
                          </p:cTn>
                        </p:par>
                        <p:par>
                          <p:cTn id="72" fill="hold">
                            <p:stCondLst>
                              <p:cond delay="1500"/>
                            </p:stCondLst>
                            <p:childTnLst>
                              <p:par>
                                <p:cTn id="73" presetID="2" presetClass="entr" presetSubtype="4" fill="hold" nodeType="afterEffect">
                                  <p:stCondLst>
                                    <p:cond delay="0"/>
                                  </p:stCondLst>
                                  <p:childTnLst>
                                    <p:set>
                                      <p:cBhvr>
                                        <p:cTn id="74" dur="1" fill="hold">
                                          <p:stCondLst>
                                            <p:cond delay="0"/>
                                          </p:stCondLst>
                                        </p:cTn>
                                        <p:tgtEl>
                                          <p:spTgt spid="71"/>
                                        </p:tgtEl>
                                        <p:attrNameLst>
                                          <p:attrName>style.visibility</p:attrName>
                                        </p:attrNameLst>
                                      </p:cBhvr>
                                      <p:to>
                                        <p:strVal val="visible"/>
                                      </p:to>
                                    </p:set>
                                    <p:anim calcmode="lin" valueType="num">
                                      <p:cBhvr additive="base">
                                        <p:cTn id="75" dur="500" fill="hold"/>
                                        <p:tgtEl>
                                          <p:spTgt spid="71"/>
                                        </p:tgtEl>
                                        <p:attrNameLst>
                                          <p:attrName>ppt_x</p:attrName>
                                        </p:attrNameLst>
                                      </p:cBhvr>
                                      <p:tavLst>
                                        <p:tav tm="0">
                                          <p:val>
                                            <p:strVal val="#ppt_x"/>
                                          </p:val>
                                        </p:tav>
                                        <p:tav tm="100000">
                                          <p:val>
                                            <p:strVal val="#ppt_x"/>
                                          </p:val>
                                        </p:tav>
                                      </p:tavLst>
                                    </p:anim>
                                    <p:anim calcmode="lin" valueType="num">
                                      <p:cBhvr additive="base">
                                        <p:cTn id="76" dur="500" fill="hold"/>
                                        <p:tgtEl>
                                          <p:spTgt spid="71"/>
                                        </p:tgtEl>
                                        <p:attrNameLst>
                                          <p:attrName>ppt_y</p:attrName>
                                        </p:attrNameLst>
                                      </p:cBhvr>
                                      <p:tavLst>
                                        <p:tav tm="0">
                                          <p:val>
                                            <p:strVal val="1+#ppt_h/2"/>
                                          </p:val>
                                        </p:tav>
                                        <p:tav tm="100000">
                                          <p:val>
                                            <p:strVal val="#ppt_y"/>
                                          </p:val>
                                        </p:tav>
                                      </p:tavLst>
                                    </p:anim>
                                  </p:childTnLst>
                                </p:cTn>
                              </p:par>
                            </p:childTnLst>
                          </p:cTn>
                        </p:par>
                        <p:par>
                          <p:cTn id="77" fill="hold">
                            <p:stCondLst>
                              <p:cond delay="2000"/>
                            </p:stCondLst>
                            <p:childTnLst>
                              <p:par>
                                <p:cTn id="78" presetID="2" presetClass="entr" presetSubtype="4" fill="hold" nodeType="afterEffect">
                                  <p:stCondLst>
                                    <p:cond delay="0"/>
                                  </p:stCondLst>
                                  <p:childTnLst>
                                    <p:set>
                                      <p:cBhvr>
                                        <p:cTn id="79" dur="1" fill="hold">
                                          <p:stCondLst>
                                            <p:cond delay="0"/>
                                          </p:stCondLst>
                                        </p:cTn>
                                        <p:tgtEl>
                                          <p:spTgt spid="31"/>
                                        </p:tgtEl>
                                        <p:attrNameLst>
                                          <p:attrName>style.visibility</p:attrName>
                                        </p:attrNameLst>
                                      </p:cBhvr>
                                      <p:to>
                                        <p:strVal val="visible"/>
                                      </p:to>
                                    </p:set>
                                    <p:anim calcmode="lin" valueType="num">
                                      <p:cBhvr additive="base">
                                        <p:cTn id="80" dur="500" fill="hold"/>
                                        <p:tgtEl>
                                          <p:spTgt spid="31"/>
                                        </p:tgtEl>
                                        <p:attrNameLst>
                                          <p:attrName>ppt_x</p:attrName>
                                        </p:attrNameLst>
                                      </p:cBhvr>
                                      <p:tavLst>
                                        <p:tav tm="0">
                                          <p:val>
                                            <p:strVal val="#ppt_x"/>
                                          </p:val>
                                        </p:tav>
                                        <p:tav tm="100000">
                                          <p:val>
                                            <p:strVal val="#ppt_x"/>
                                          </p:val>
                                        </p:tav>
                                      </p:tavLst>
                                    </p:anim>
                                    <p:anim calcmode="lin" valueType="num">
                                      <p:cBhvr additive="base">
                                        <p:cTn id="81" dur="500" fill="hold"/>
                                        <p:tgtEl>
                                          <p:spTgt spid="31"/>
                                        </p:tgtEl>
                                        <p:attrNameLst>
                                          <p:attrName>ppt_y</p:attrName>
                                        </p:attrNameLst>
                                      </p:cBhvr>
                                      <p:tavLst>
                                        <p:tav tm="0">
                                          <p:val>
                                            <p:strVal val="1+#ppt_h/2"/>
                                          </p:val>
                                        </p:tav>
                                        <p:tav tm="100000">
                                          <p:val>
                                            <p:strVal val="#ppt_y"/>
                                          </p:val>
                                        </p:tav>
                                      </p:tavLst>
                                    </p:anim>
                                  </p:childTnLst>
                                </p:cTn>
                              </p:par>
                            </p:childTnLst>
                          </p:cTn>
                        </p:par>
                        <p:par>
                          <p:cTn id="82" fill="hold">
                            <p:stCondLst>
                              <p:cond delay="2500"/>
                            </p:stCondLst>
                            <p:childTnLst>
                              <p:par>
                                <p:cTn id="83" presetID="2" presetClass="entr" presetSubtype="4" fill="hold" nodeType="afterEffect">
                                  <p:stCondLst>
                                    <p:cond delay="0"/>
                                  </p:stCondLst>
                                  <p:childTnLst>
                                    <p:set>
                                      <p:cBhvr>
                                        <p:cTn id="84" dur="1" fill="hold">
                                          <p:stCondLst>
                                            <p:cond delay="0"/>
                                          </p:stCondLst>
                                        </p:cTn>
                                        <p:tgtEl>
                                          <p:spTgt spid="11"/>
                                        </p:tgtEl>
                                        <p:attrNameLst>
                                          <p:attrName>style.visibility</p:attrName>
                                        </p:attrNameLst>
                                      </p:cBhvr>
                                      <p:to>
                                        <p:strVal val="visible"/>
                                      </p:to>
                                    </p:set>
                                    <p:anim calcmode="lin" valueType="num">
                                      <p:cBhvr additive="base">
                                        <p:cTn id="85" dur="500" fill="hold"/>
                                        <p:tgtEl>
                                          <p:spTgt spid="11"/>
                                        </p:tgtEl>
                                        <p:attrNameLst>
                                          <p:attrName>ppt_x</p:attrName>
                                        </p:attrNameLst>
                                      </p:cBhvr>
                                      <p:tavLst>
                                        <p:tav tm="0">
                                          <p:val>
                                            <p:strVal val="#ppt_x"/>
                                          </p:val>
                                        </p:tav>
                                        <p:tav tm="100000">
                                          <p:val>
                                            <p:strVal val="#ppt_x"/>
                                          </p:val>
                                        </p:tav>
                                      </p:tavLst>
                                    </p:anim>
                                    <p:anim calcmode="lin" valueType="num">
                                      <p:cBhvr additive="base">
                                        <p:cTn id="86" dur="500" fill="hold"/>
                                        <p:tgtEl>
                                          <p:spTgt spid="11"/>
                                        </p:tgtEl>
                                        <p:attrNameLst>
                                          <p:attrName>ppt_y</p:attrName>
                                        </p:attrNameLst>
                                      </p:cBhvr>
                                      <p:tavLst>
                                        <p:tav tm="0">
                                          <p:val>
                                            <p:strVal val="1+#ppt_h/2"/>
                                          </p:val>
                                        </p:tav>
                                        <p:tav tm="100000">
                                          <p:val>
                                            <p:strVal val="#ppt_y"/>
                                          </p:val>
                                        </p:tav>
                                      </p:tavLst>
                                    </p:anim>
                                  </p:childTnLst>
                                </p:cTn>
                              </p:par>
                            </p:childTnLst>
                          </p:cTn>
                        </p:par>
                        <p:par>
                          <p:cTn id="87" fill="hold">
                            <p:stCondLst>
                              <p:cond delay="3000"/>
                            </p:stCondLst>
                            <p:childTnLst>
                              <p:par>
                                <p:cTn id="88" presetID="2" presetClass="entr" presetSubtype="4" fill="hold" nodeType="after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additive="base">
                                        <p:cTn id="90" dur="500" fill="hold"/>
                                        <p:tgtEl>
                                          <p:spTgt spid="38"/>
                                        </p:tgtEl>
                                        <p:attrNameLst>
                                          <p:attrName>ppt_x</p:attrName>
                                        </p:attrNameLst>
                                      </p:cBhvr>
                                      <p:tavLst>
                                        <p:tav tm="0">
                                          <p:val>
                                            <p:strVal val="#ppt_x"/>
                                          </p:val>
                                        </p:tav>
                                        <p:tav tm="100000">
                                          <p:val>
                                            <p:strVal val="#ppt_x"/>
                                          </p:val>
                                        </p:tav>
                                      </p:tavLst>
                                    </p:anim>
                                    <p:anim calcmode="lin" valueType="num">
                                      <p:cBhvr additive="base">
                                        <p:cTn id="9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69"/>
                                        </p:tgtEl>
                                        <p:attrNameLst>
                                          <p:attrName>style.visibility</p:attrName>
                                        </p:attrNameLst>
                                      </p:cBhvr>
                                      <p:to>
                                        <p:strVal val="visible"/>
                                      </p:to>
                                    </p:set>
                                    <p:animEffect transition="in" filter="fade">
                                      <p:cBhvr>
                                        <p:cTn id="96" dur="1000"/>
                                        <p:tgtEl>
                                          <p:spTgt spid="69"/>
                                        </p:tgtEl>
                                      </p:cBhvr>
                                    </p:animEffect>
                                    <p:anim calcmode="lin" valueType="num">
                                      <p:cBhvr>
                                        <p:cTn id="97" dur="1000" fill="hold"/>
                                        <p:tgtEl>
                                          <p:spTgt spid="69"/>
                                        </p:tgtEl>
                                        <p:attrNameLst>
                                          <p:attrName>ppt_x</p:attrName>
                                        </p:attrNameLst>
                                      </p:cBhvr>
                                      <p:tavLst>
                                        <p:tav tm="0">
                                          <p:val>
                                            <p:strVal val="#ppt_x"/>
                                          </p:val>
                                        </p:tav>
                                        <p:tav tm="100000">
                                          <p:val>
                                            <p:strVal val="#ppt_x"/>
                                          </p:val>
                                        </p:tav>
                                      </p:tavLst>
                                    </p:anim>
                                    <p:anim calcmode="lin" valueType="num">
                                      <p:cBhvr>
                                        <p:cTn id="98"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4" fill="hold" nodeType="clickEffect">
                                  <p:stCondLst>
                                    <p:cond delay="0"/>
                                  </p:stCondLst>
                                  <p:childTnLst>
                                    <p:set>
                                      <p:cBhvr>
                                        <p:cTn id="102" dur="1" fill="hold">
                                          <p:stCondLst>
                                            <p:cond delay="0"/>
                                          </p:stCondLst>
                                        </p:cTn>
                                        <p:tgtEl>
                                          <p:spTgt spid="30"/>
                                        </p:tgtEl>
                                        <p:attrNameLst>
                                          <p:attrName>style.visibility</p:attrName>
                                        </p:attrNameLst>
                                      </p:cBhvr>
                                      <p:to>
                                        <p:strVal val="visible"/>
                                      </p:to>
                                    </p:set>
                                    <p:anim calcmode="lin" valueType="num">
                                      <p:cBhvr additive="base">
                                        <p:cTn id="103" dur="500" fill="hold"/>
                                        <p:tgtEl>
                                          <p:spTgt spid="30"/>
                                        </p:tgtEl>
                                        <p:attrNameLst>
                                          <p:attrName>ppt_x</p:attrName>
                                        </p:attrNameLst>
                                      </p:cBhvr>
                                      <p:tavLst>
                                        <p:tav tm="0">
                                          <p:val>
                                            <p:strVal val="#ppt_x"/>
                                          </p:val>
                                        </p:tav>
                                        <p:tav tm="100000">
                                          <p:val>
                                            <p:strVal val="#ppt_x"/>
                                          </p:val>
                                        </p:tav>
                                      </p:tavLst>
                                    </p:anim>
                                    <p:anim calcmode="lin" valueType="num">
                                      <p:cBhvr additive="base">
                                        <p:cTn id="104" dur="500" fill="hold"/>
                                        <p:tgtEl>
                                          <p:spTgt spid="30"/>
                                        </p:tgtEl>
                                        <p:attrNameLst>
                                          <p:attrName>ppt_y</p:attrName>
                                        </p:attrNameLst>
                                      </p:cBhvr>
                                      <p:tavLst>
                                        <p:tav tm="0">
                                          <p:val>
                                            <p:strVal val="1+#ppt_h/2"/>
                                          </p:val>
                                        </p:tav>
                                        <p:tav tm="100000">
                                          <p:val>
                                            <p:strVal val="#ppt_y"/>
                                          </p:val>
                                        </p:tav>
                                      </p:tavLst>
                                    </p:anim>
                                  </p:childTnLst>
                                </p:cTn>
                              </p:par>
                            </p:childTnLst>
                          </p:cTn>
                        </p:par>
                        <p:par>
                          <p:cTn id="105" fill="hold" nodeType="withGroup">
                            <p:stCondLst>
                              <p:cond delay="500"/>
                            </p:stCondLst>
                            <p:childTnLst>
                              <p:par>
                                <p:cTn id="106" presetID="2" presetClass="entr" presetSubtype="4" fill="hold" nodeType="afterEffect">
                                  <p:stCondLst>
                                    <p:cond delay="0"/>
                                  </p:stCondLst>
                                  <p:childTnLst>
                                    <p:set>
                                      <p:cBhvr>
                                        <p:cTn id="107" dur="1" fill="hold">
                                          <p:stCondLst>
                                            <p:cond delay="0"/>
                                          </p:stCondLst>
                                        </p:cTn>
                                        <p:tgtEl>
                                          <p:spTgt spid="47"/>
                                        </p:tgtEl>
                                        <p:attrNameLst>
                                          <p:attrName>style.visibility</p:attrName>
                                        </p:attrNameLst>
                                      </p:cBhvr>
                                      <p:to>
                                        <p:strVal val="visible"/>
                                      </p:to>
                                    </p:set>
                                    <p:anim calcmode="lin" valueType="num">
                                      <p:cBhvr additive="base">
                                        <p:cTn id="108" dur="500" fill="hold"/>
                                        <p:tgtEl>
                                          <p:spTgt spid="47"/>
                                        </p:tgtEl>
                                        <p:attrNameLst>
                                          <p:attrName>ppt_x</p:attrName>
                                        </p:attrNameLst>
                                      </p:cBhvr>
                                      <p:tavLst>
                                        <p:tav tm="0">
                                          <p:val>
                                            <p:strVal val="#ppt_x"/>
                                          </p:val>
                                        </p:tav>
                                        <p:tav tm="100000">
                                          <p:val>
                                            <p:strVal val="#ppt_x"/>
                                          </p:val>
                                        </p:tav>
                                      </p:tavLst>
                                    </p:anim>
                                    <p:anim calcmode="lin" valueType="num">
                                      <p:cBhvr additive="base">
                                        <p:cTn id="109" dur="500" fill="hold"/>
                                        <p:tgtEl>
                                          <p:spTgt spid="47"/>
                                        </p:tgtEl>
                                        <p:attrNameLst>
                                          <p:attrName>ppt_y</p:attrName>
                                        </p:attrNameLst>
                                      </p:cBhvr>
                                      <p:tavLst>
                                        <p:tav tm="0">
                                          <p:val>
                                            <p:strVal val="1+#ppt_h/2"/>
                                          </p:val>
                                        </p:tav>
                                        <p:tav tm="100000">
                                          <p:val>
                                            <p:strVal val="#ppt_y"/>
                                          </p:val>
                                        </p:tav>
                                      </p:tavLst>
                                    </p:anim>
                                  </p:childTnLst>
                                </p:cTn>
                              </p:par>
                            </p:childTnLst>
                          </p:cTn>
                        </p:par>
                        <p:par>
                          <p:cTn id="110" fill="hold">
                            <p:stCondLst>
                              <p:cond delay="1000"/>
                            </p:stCondLst>
                            <p:childTnLst>
                              <p:par>
                                <p:cTn id="111" presetID="2" presetClass="entr" presetSubtype="4" fill="hold" nodeType="afterEffect">
                                  <p:stCondLst>
                                    <p:cond delay="0"/>
                                  </p:stCondLst>
                                  <p:childTnLst>
                                    <p:set>
                                      <p:cBhvr>
                                        <p:cTn id="112" dur="1" fill="hold">
                                          <p:stCondLst>
                                            <p:cond delay="0"/>
                                          </p:stCondLst>
                                        </p:cTn>
                                        <p:tgtEl>
                                          <p:spTgt spid="28"/>
                                        </p:tgtEl>
                                        <p:attrNameLst>
                                          <p:attrName>style.visibility</p:attrName>
                                        </p:attrNameLst>
                                      </p:cBhvr>
                                      <p:to>
                                        <p:strVal val="visible"/>
                                      </p:to>
                                    </p:set>
                                    <p:anim calcmode="lin" valueType="num">
                                      <p:cBhvr additive="base">
                                        <p:cTn id="113" dur="500" fill="hold"/>
                                        <p:tgtEl>
                                          <p:spTgt spid="28"/>
                                        </p:tgtEl>
                                        <p:attrNameLst>
                                          <p:attrName>ppt_x</p:attrName>
                                        </p:attrNameLst>
                                      </p:cBhvr>
                                      <p:tavLst>
                                        <p:tav tm="0">
                                          <p:val>
                                            <p:strVal val="#ppt_x"/>
                                          </p:val>
                                        </p:tav>
                                        <p:tav tm="100000">
                                          <p:val>
                                            <p:strVal val="#ppt_x"/>
                                          </p:val>
                                        </p:tav>
                                      </p:tavLst>
                                    </p:anim>
                                    <p:anim calcmode="lin" valueType="num">
                                      <p:cBhvr additive="base">
                                        <p:cTn id="114" dur="500" fill="hold"/>
                                        <p:tgtEl>
                                          <p:spTgt spid="28"/>
                                        </p:tgtEl>
                                        <p:attrNameLst>
                                          <p:attrName>ppt_y</p:attrName>
                                        </p:attrNameLst>
                                      </p:cBhvr>
                                      <p:tavLst>
                                        <p:tav tm="0">
                                          <p:val>
                                            <p:strVal val="1+#ppt_h/2"/>
                                          </p:val>
                                        </p:tav>
                                        <p:tav tm="100000">
                                          <p:val>
                                            <p:strVal val="#ppt_y"/>
                                          </p:val>
                                        </p:tav>
                                      </p:tavLst>
                                    </p:anim>
                                  </p:childTnLst>
                                </p:cTn>
                              </p:par>
                            </p:childTnLst>
                          </p:cTn>
                        </p:par>
                        <p:par>
                          <p:cTn id="115" fill="hold">
                            <p:stCondLst>
                              <p:cond delay="1500"/>
                            </p:stCondLst>
                            <p:childTnLst>
                              <p:par>
                                <p:cTn id="116" presetID="2" presetClass="entr" presetSubtype="4" fill="hold" nodeType="afterEffect">
                                  <p:stCondLst>
                                    <p:cond delay="0"/>
                                  </p:stCondLst>
                                  <p:childTnLst>
                                    <p:set>
                                      <p:cBhvr>
                                        <p:cTn id="117" dur="1" fill="hold">
                                          <p:stCondLst>
                                            <p:cond delay="0"/>
                                          </p:stCondLst>
                                        </p:cTn>
                                        <p:tgtEl>
                                          <p:spTgt spid="50"/>
                                        </p:tgtEl>
                                        <p:attrNameLst>
                                          <p:attrName>style.visibility</p:attrName>
                                        </p:attrNameLst>
                                      </p:cBhvr>
                                      <p:to>
                                        <p:strVal val="visible"/>
                                      </p:to>
                                    </p:set>
                                    <p:anim calcmode="lin" valueType="num">
                                      <p:cBhvr additive="base">
                                        <p:cTn id="118" dur="500" fill="hold"/>
                                        <p:tgtEl>
                                          <p:spTgt spid="50"/>
                                        </p:tgtEl>
                                        <p:attrNameLst>
                                          <p:attrName>ppt_x</p:attrName>
                                        </p:attrNameLst>
                                      </p:cBhvr>
                                      <p:tavLst>
                                        <p:tav tm="0">
                                          <p:val>
                                            <p:strVal val="#ppt_x"/>
                                          </p:val>
                                        </p:tav>
                                        <p:tav tm="100000">
                                          <p:val>
                                            <p:strVal val="#ppt_x"/>
                                          </p:val>
                                        </p:tav>
                                      </p:tavLst>
                                    </p:anim>
                                    <p:anim calcmode="lin" valueType="num">
                                      <p:cBhvr additive="base">
                                        <p:cTn id="119" dur="500" fill="hold"/>
                                        <p:tgtEl>
                                          <p:spTgt spid="50"/>
                                        </p:tgtEl>
                                        <p:attrNameLst>
                                          <p:attrName>ppt_y</p:attrName>
                                        </p:attrNameLst>
                                      </p:cBhvr>
                                      <p:tavLst>
                                        <p:tav tm="0">
                                          <p:val>
                                            <p:strVal val="1+#ppt_h/2"/>
                                          </p:val>
                                        </p:tav>
                                        <p:tav tm="100000">
                                          <p:val>
                                            <p:strVal val="#ppt_y"/>
                                          </p:val>
                                        </p:tav>
                                      </p:tavLst>
                                    </p:anim>
                                  </p:childTnLst>
                                </p:cTn>
                              </p:par>
                            </p:childTnLst>
                          </p:cTn>
                        </p:par>
                        <p:par>
                          <p:cTn id="120" fill="hold">
                            <p:stCondLst>
                              <p:cond delay="2000"/>
                            </p:stCondLst>
                            <p:childTnLst>
                              <p:par>
                                <p:cTn id="121" presetID="2" presetClass="entr" presetSubtype="4" fill="hold" nodeType="afterEffect">
                                  <p:stCondLst>
                                    <p:cond delay="0"/>
                                  </p:stCondLst>
                                  <p:childTnLst>
                                    <p:set>
                                      <p:cBhvr>
                                        <p:cTn id="122" dur="1" fill="hold">
                                          <p:stCondLst>
                                            <p:cond delay="0"/>
                                          </p:stCondLst>
                                        </p:cTn>
                                        <p:tgtEl>
                                          <p:spTgt spid="53"/>
                                        </p:tgtEl>
                                        <p:attrNameLst>
                                          <p:attrName>style.visibility</p:attrName>
                                        </p:attrNameLst>
                                      </p:cBhvr>
                                      <p:to>
                                        <p:strVal val="visible"/>
                                      </p:to>
                                    </p:set>
                                    <p:anim calcmode="lin" valueType="num">
                                      <p:cBhvr additive="base">
                                        <p:cTn id="123" dur="500" fill="hold"/>
                                        <p:tgtEl>
                                          <p:spTgt spid="53"/>
                                        </p:tgtEl>
                                        <p:attrNameLst>
                                          <p:attrName>ppt_x</p:attrName>
                                        </p:attrNameLst>
                                      </p:cBhvr>
                                      <p:tavLst>
                                        <p:tav tm="0">
                                          <p:val>
                                            <p:strVal val="#ppt_x"/>
                                          </p:val>
                                        </p:tav>
                                        <p:tav tm="100000">
                                          <p:val>
                                            <p:strVal val="#ppt_x"/>
                                          </p:val>
                                        </p:tav>
                                      </p:tavLst>
                                    </p:anim>
                                    <p:anim calcmode="lin" valueType="num">
                                      <p:cBhvr additive="base">
                                        <p:cTn id="124" dur="500" fill="hold"/>
                                        <p:tgtEl>
                                          <p:spTgt spid="53"/>
                                        </p:tgtEl>
                                        <p:attrNameLst>
                                          <p:attrName>ppt_y</p:attrName>
                                        </p:attrNameLst>
                                      </p:cBhvr>
                                      <p:tavLst>
                                        <p:tav tm="0">
                                          <p:val>
                                            <p:strVal val="1+#ppt_h/2"/>
                                          </p:val>
                                        </p:tav>
                                        <p:tav tm="100000">
                                          <p:val>
                                            <p:strVal val="#ppt_y"/>
                                          </p:val>
                                        </p:tav>
                                      </p:tavLst>
                                    </p:anim>
                                  </p:childTnLst>
                                </p:cTn>
                              </p:par>
                            </p:childTnLst>
                          </p:cTn>
                        </p:par>
                        <p:par>
                          <p:cTn id="125" fill="hold" nodeType="withGroup">
                            <p:stCondLst>
                              <p:cond delay="2500"/>
                            </p:stCondLst>
                            <p:childTnLst>
                              <p:par>
                                <p:cTn id="126" presetID="2" presetClass="entr" presetSubtype="4" fill="hold" nodeType="afterEffect">
                                  <p:stCondLst>
                                    <p:cond delay="0"/>
                                  </p:stCondLst>
                                  <p:childTnLst>
                                    <p:set>
                                      <p:cBhvr>
                                        <p:cTn id="127" dur="1" fill="hold">
                                          <p:stCondLst>
                                            <p:cond delay="0"/>
                                          </p:stCondLst>
                                        </p:cTn>
                                        <p:tgtEl>
                                          <p:spTgt spid="27"/>
                                        </p:tgtEl>
                                        <p:attrNameLst>
                                          <p:attrName>style.visibility</p:attrName>
                                        </p:attrNameLst>
                                      </p:cBhvr>
                                      <p:to>
                                        <p:strVal val="visible"/>
                                      </p:to>
                                    </p:set>
                                    <p:anim calcmode="lin" valueType="num">
                                      <p:cBhvr additive="base">
                                        <p:cTn id="128" dur="500" fill="hold"/>
                                        <p:tgtEl>
                                          <p:spTgt spid="27"/>
                                        </p:tgtEl>
                                        <p:attrNameLst>
                                          <p:attrName>ppt_x</p:attrName>
                                        </p:attrNameLst>
                                      </p:cBhvr>
                                      <p:tavLst>
                                        <p:tav tm="0">
                                          <p:val>
                                            <p:strVal val="#ppt_x"/>
                                          </p:val>
                                        </p:tav>
                                        <p:tav tm="100000">
                                          <p:val>
                                            <p:strVal val="#ppt_x"/>
                                          </p:val>
                                        </p:tav>
                                      </p:tavLst>
                                    </p:anim>
                                    <p:anim calcmode="lin" valueType="num">
                                      <p:cBhvr additive="base">
                                        <p:cTn id="129" dur="500" fill="hold"/>
                                        <p:tgtEl>
                                          <p:spTgt spid="27"/>
                                        </p:tgtEl>
                                        <p:attrNameLst>
                                          <p:attrName>ppt_y</p:attrName>
                                        </p:attrNameLst>
                                      </p:cBhvr>
                                      <p:tavLst>
                                        <p:tav tm="0">
                                          <p:val>
                                            <p:strVal val="1+#ppt_h/2"/>
                                          </p:val>
                                        </p:tav>
                                        <p:tav tm="100000">
                                          <p:val>
                                            <p:strVal val="#ppt_y"/>
                                          </p:val>
                                        </p:tav>
                                      </p:tavLst>
                                    </p:anim>
                                  </p:childTnLst>
                                </p:cTn>
                              </p:par>
                            </p:childTnLst>
                          </p:cTn>
                        </p:par>
                        <p:par>
                          <p:cTn id="130" fill="hold">
                            <p:stCondLst>
                              <p:cond delay="3000"/>
                            </p:stCondLst>
                            <p:childTnLst>
                              <p:par>
                                <p:cTn id="131" presetID="2" presetClass="entr" presetSubtype="4" fill="hold" nodeType="afterEffect">
                                  <p:stCondLst>
                                    <p:cond delay="0"/>
                                  </p:stCondLst>
                                  <p:childTnLst>
                                    <p:set>
                                      <p:cBhvr>
                                        <p:cTn id="132" dur="1" fill="hold">
                                          <p:stCondLst>
                                            <p:cond delay="0"/>
                                          </p:stCondLst>
                                        </p:cTn>
                                        <p:tgtEl>
                                          <p:spTgt spid="77"/>
                                        </p:tgtEl>
                                        <p:attrNameLst>
                                          <p:attrName>style.visibility</p:attrName>
                                        </p:attrNameLst>
                                      </p:cBhvr>
                                      <p:to>
                                        <p:strVal val="visible"/>
                                      </p:to>
                                    </p:set>
                                    <p:anim calcmode="lin" valueType="num">
                                      <p:cBhvr additive="base">
                                        <p:cTn id="133" dur="500" fill="hold"/>
                                        <p:tgtEl>
                                          <p:spTgt spid="77"/>
                                        </p:tgtEl>
                                        <p:attrNameLst>
                                          <p:attrName>ppt_x</p:attrName>
                                        </p:attrNameLst>
                                      </p:cBhvr>
                                      <p:tavLst>
                                        <p:tav tm="0">
                                          <p:val>
                                            <p:strVal val="#ppt_x"/>
                                          </p:val>
                                        </p:tav>
                                        <p:tav tm="100000">
                                          <p:val>
                                            <p:strVal val="#ppt_x"/>
                                          </p:val>
                                        </p:tav>
                                      </p:tavLst>
                                    </p:anim>
                                    <p:anim calcmode="lin" valueType="num">
                                      <p:cBhvr additive="base">
                                        <p:cTn id="134"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grpId="0" nodeType="clickEffect">
                                  <p:stCondLst>
                                    <p:cond delay="0"/>
                                  </p:stCondLst>
                                  <p:childTnLst>
                                    <p:set>
                                      <p:cBhvr>
                                        <p:cTn id="138" dur="1" fill="hold">
                                          <p:stCondLst>
                                            <p:cond delay="0"/>
                                          </p:stCondLst>
                                        </p:cTn>
                                        <p:tgtEl>
                                          <p:spTgt spid="2"/>
                                        </p:tgtEl>
                                        <p:attrNameLst>
                                          <p:attrName>style.visibility</p:attrName>
                                        </p:attrNameLst>
                                      </p:cBhvr>
                                      <p:to>
                                        <p:strVal val="visible"/>
                                      </p:to>
                                    </p:set>
                                    <p:animEffect transition="in" filter="fade">
                                      <p:cBhvr>
                                        <p:cTn id="139" dur="1000"/>
                                        <p:tgtEl>
                                          <p:spTgt spid="2"/>
                                        </p:tgtEl>
                                      </p:cBhvr>
                                    </p:animEffect>
                                    <p:anim calcmode="lin" valueType="num">
                                      <p:cBhvr>
                                        <p:cTn id="140" dur="1000" fill="hold"/>
                                        <p:tgtEl>
                                          <p:spTgt spid="2"/>
                                        </p:tgtEl>
                                        <p:attrNameLst>
                                          <p:attrName>ppt_x</p:attrName>
                                        </p:attrNameLst>
                                      </p:cBhvr>
                                      <p:tavLst>
                                        <p:tav tm="0">
                                          <p:val>
                                            <p:strVal val="#ppt_x"/>
                                          </p:val>
                                        </p:tav>
                                        <p:tav tm="100000">
                                          <p:val>
                                            <p:strVal val="#ppt_x"/>
                                          </p:val>
                                        </p:tav>
                                      </p:tavLst>
                                    </p:anim>
                                    <p:anim calcmode="lin" valueType="num">
                                      <p:cBhvr>
                                        <p:cTn id="1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4" fill="hold" nodeType="clickEffect">
                                  <p:stCondLst>
                                    <p:cond delay="0"/>
                                  </p:stCondLst>
                                  <p:childTnLst>
                                    <p:set>
                                      <p:cBhvr>
                                        <p:cTn id="145" dur="1" fill="hold">
                                          <p:stCondLst>
                                            <p:cond delay="0"/>
                                          </p:stCondLst>
                                        </p:cTn>
                                        <p:tgtEl>
                                          <p:spTgt spid="29"/>
                                        </p:tgtEl>
                                        <p:attrNameLst>
                                          <p:attrName>style.visibility</p:attrName>
                                        </p:attrNameLst>
                                      </p:cBhvr>
                                      <p:to>
                                        <p:strVal val="visible"/>
                                      </p:to>
                                    </p:set>
                                    <p:anim calcmode="lin" valueType="num">
                                      <p:cBhvr additive="base">
                                        <p:cTn id="146" dur="500" fill="hold"/>
                                        <p:tgtEl>
                                          <p:spTgt spid="29"/>
                                        </p:tgtEl>
                                        <p:attrNameLst>
                                          <p:attrName>ppt_x</p:attrName>
                                        </p:attrNameLst>
                                      </p:cBhvr>
                                      <p:tavLst>
                                        <p:tav tm="0">
                                          <p:val>
                                            <p:strVal val="#ppt_x"/>
                                          </p:val>
                                        </p:tav>
                                        <p:tav tm="100000">
                                          <p:val>
                                            <p:strVal val="#ppt_x"/>
                                          </p:val>
                                        </p:tav>
                                      </p:tavLst>
                                    </p:anim>
                                    <p:anim calcmode="lin" valueType="num">
                                      <p:cBhvr additive="base">
                                        <p:cTn id="147" dur="500" fill="hold"/>
                                        <p:tgtEl>
                                          <p:spTgt spid="29"/>
                                        </p:tgtEl>
                                        <p:attrNameLst>
                                          <p:attrName>ppt_y</p:attrName>
                                        </p:attrNameLst>
                                      </p:cBhvr>
                                      <p:tavLst>
                                        <p:tav tm="0">
                                          <p:val>
                                            <p:strVal val="1+#ppt_h/2"/>
                                          </p:val>
                                        </p:tav>
                                        <p:tav tm="100000">
                                          <p:val>
                                            <p:strVal val="#ppt_y"/>
                                          </p:val>
                                        </p:tav>
                                      </p:tavLst>
                                    </p:anim>
                                  </p:childTnLst>
                                </p:cTn>
                              </p:par>
                            </p:childTnLst>
                          </p:cTn>
                        </p:par>
                        <p:par>
                          <p:cTn id="148" fill="hold">
                            <p:stCondLst>
                              <p:cond delay="500"/>
                            </p:stCondLst>
                            <p:childTnLst>
                              <p:par>
                                <p:cTn id="149" presetID="2" presetClass="entr" presetSubtype="4" fill="hold" nodeType="afterEffect">
                                  <p:stCondLst>
                                    <p:cond delay="0"/>
                                  </p:stCondLst>
                                  <p:childTnLst>
                                    <p:set>
                                      <p:cBhvr>
                                        <p:cTn id="150" dur="1" fill="hold">
                                          <p:stCondLst>
                                            <p:cond delay="0"/>
                                          </p:stCondLst>
                                        </p:cTn>
                                        <p:tgtEl>
                                          <p:spTgt spid="59"/>
                                        </p:tgtEl>
                                        <p:attrNameLst>
                                          <p:attrName>style.visibility</p:attrName>
                                        </p:attrNameLst>
                                      </p:cBhvr>
                                      <p:to>
                                        <p:strVal val="visible"/>
                                      </p:to>
                                    </p:set>
                                    <p:anim calcmode="lin" valueType="num">
                                      <p:cBhvr additive="base">
                                        <p:cTn id="151" dur="500" fill="hold"/>
                                        <p:tgtEl>
                                          <p:spTgt spid="59"/>
                                        </p:tgtEl>
                                        <p:attrNameLst>
                                          <p:attrName>ppt_x</p:attrName>
                                        </p:attrNameLst>
                                      </p:cBhvr>
                                      <p:tavLst>
                                        <p:tav tm="0">
                                          <p:val>
                                            <p:strVal val="#ppt_x"/>
                                          </p:val>
                                        </p:tav>
                                        <p:tav tm="100000">
                                          <p:val>
                                            <p:strVal val="#ppt_x"/>
                                          </p:val>
                                        </p:tav>
                                      </p:tavLst>
                                    </p:anim>
                                    <p:anim calcmode="lin" valueType="num">
                                      <p:cBhvr additive="base">
                                        <p:cTn id="152" dur="500" fill="hold"/>
                                        <p:tgtEl>
                                          <p:spTgt spid="59"/>
                                        </p:tgtEl>
                                        <p:attrNameLst>
                                          <p:attrName>ppt_y</p:attrName>
                                        </p:attrNameLst>
                                      </p:cBhvr>
                                      <p:tavLst>
                                        <p:tav tm="0">
                                          <p:val>
                                            <p:strVal val="1+#ppt_h/2"/>
                                          </p:val>
                                        </p:tav>
                                        <p:tav tm="100000">
                                          <p:val>
                                            <p:strVal val="#ppt_y"/>
                                          </p:val>
                                        </p:tav>
                                      </p:tavLst>
                                    </p:anim>
                                  </p:childTnLst>
                                </p:cTn>
                              </p:par>
                            </p:childTnLst>
                          </p:cTn>
                        </p:par>
                        <p:par>
                          <p:cTn id="153" fill="hold">
                            <p:stCondLst>
                              <p:cond delay="1000"/>
                            </p:stCondLst>
                            <p:childTnLst>
                              <p:par>
                                <p:cTn id="154" presetID="2" presetClass="entr" presetSubtype="4" fill="hold" nodeType="afterEffect">
                                  <p:stCondLst>
                                    <p:cond delay="0"/>
                                  </p:stCondLst>
                                  <p:childTnLst>
                                    <p:set>
                                      <p:cBhvr>
                                        <p:cTn id="155" dur="1" fill="hold">
                                          <p:stCondLst>
                                            <p:cond delay="0"/>
                                          </p:stCondLst>
                                        </p:cTn>
                                        <p:tgtEl>
                                          <p:spTgt spid="56"/>
                                        </p:tgtEl>
                                        <p:attrNameLst>
                                          <p:attrName>style.visibility</p:attrName>
                                        </p:attrNameLst>
                                      </p:cBhvr>
                                      <p:to>
                                        <p:strVal val="visible"/>
                                      </p:to>
                                    </p:set>
                                    <p:anim calcmode="lin" valueType="num">
                                      <p:cBhvr additive="base">
                                        <p:cTn id="156" dur="500" fill="hold"/>
                                        <p:tgtEl>
                                          <p:spTgt spid="56"/>
                                        </p:tgtEl>
                                        <p:attrNameLst>
                                          <p:attrName>ppt_x</p:attrName>
                                        </p:attrNameLst>
                                      </p:cBhvr>
                                      <p:tavLst>
                                        <p:tav tm="0">
                                          <p:val>
                                            <p:strVal val="#ppt_x"/>
                                          </p:val>
                                        </p:tav>
                                        <p:tav tm="100000">
                                          <p:val>
                                            <p:strVal val="#ppt_x"/>
                                          </p:val>
                                        </p:tav>
                                      </p:tavLst>
                                    </p:anim>
                                    <p:anim calcmode="lin" valueType="num">
                                      <p:cBhvr additive="base">
                                        <p:cTn id="157" dur="500" fill="hold"/>
                                        <p:tgtEl>
                                          <p:spTgt spid="56"/>
                                        </p:tgtEl>
                                        <p:attrNameLst>
                                          <p:attrName>ppt_y</p:attrName>
                                        </p:attrNameLst>
                                      </p:cBhvr>
                                      <p:tavLst>
                                        <p:tav tm="0">
                                          <p:val>
                                            <p:strVal val="1+#ppt_h/2"/>
                                          </p:val>
                                        </p:tav>
                                        <p:tav tm="100000">
                                          <p:val>
                                            <p:strVal val="#ppt_y"/>
                                          </p:val>
                                        </p:tav>
                                      </p:tavLst>
                                    </p:anim>
                                  </p:childTnLst>
                                </p:cTn>
                              </p:par>
                            </p:childTnLst>
                          </p:cTn>
                        </p:par>
                        <p:par>
                          <p:cTn id="158" fill="hold">
                            <p:stCondLst>
                              <p:cond delay="1500"/>
                            </p:stCondLst>
                            <p:childTnLst>
                              <p:par>
                                <p:cTn id="159" presetID="2" presetClass="entr" presetSubtype="4" fill="hold" nodeType="afterEffect">
                                  <p:stCondLst>
                                    <p:cond delay="0"/>
                                  </p:stCondLst>
                                  <p:childTnLst>
                                    <p:set>
                                      <p:cBhvr>
                                        <p:cTn id="160" dur="1" fill="hold">
                                          <p:stCondLst>
                                            <p:cond delay="0"/>
                                          </p:stCondLst>
                                        </p:cTn>
                                        <p:tgtEl>
                                          <p:spTgt spid="3"/>
                                        </p:tgtEl>
                                        <p:attrNameLst>
                                          <p:attrName>style.visibility</p:attrName>
                                        </p:attrNameLst>
                                      </p:cBhvr>
                                      <p:to>
                                        <p:strVal val="visible"/>
                                      </p:to>
                                    </p:set>
                                    <p:anim calcmode="lin" valueType="num">
                                      <p:cBhvr additive="base">
                                        <p:cTn id="161" dur="500" fill="hold"/>
                                        <p:tgtEl>
                                          <p:spTgt spid="3"/>
                                        </p:tgtEl>
                                        <p:attrNameLst>
                                          <p:attrName>ppt_x</p:attrName>
                                        </p:attrNameLst>
                                      </p:cBhvr>
                                      <p:tavLst>
                                        <p:tav tm="0">
                                          <p:val>
                                            <p:strVal val="#ppt_x"/>
                                          </p:val>
                                        </p:tav>
                                        <p:tav tm="100000">
                                          <p:val>
                                            <p:strVal val="#ppt_x"/>
                                          </p:val>
                                        </p:tav>
                                      </p:tavLst>
                                    </p:anim>
                                    <p:anim calcmode="lin" valueType="num">
                                      <p:cBhvr additive="base">
                                        <p:cTn id="16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42" presetClass="entr" presetSubtype="0" fill="hold" grpId="0" nodeType="clickEffect">
                                  <p:stCondLst>
                                    <p:cond delay="0"/>
                                  </p:stCondLst>
                                  <p:childTnLst>
                                    <p:set>
                                      <p:cBhvr>
                                        <p:cTn id="166" dur="1" fill="hold">
                                          <p:stCondLst>
                                            <p:cond delay="0"/>
                                          </p:stCondLst>
                                        </p:cTn>
                                        <p:tgtEl>
                                          <p:spTgt spid="70"/>
                                        </p:tgtEl>
                                        <p:attrNameLst>
                                          <p:attrName>style.visibility</p:attrName>
                                        </p:attrNameLst>
                                      </p:cBhvr>
                                      <p:to>
                                        <p:strVal val="visible"/>
                                      </p:to>
                                    </p:set>
                                    <p:animEffect transition="in" filter="fade">
                                      <p:cBhvr>
                                        <p:cTn id="167" dur="1000"/>
                                        <p:tgtEl>
                                          <p:spTgt spid="70"/>
                                        </p:tgtEl>
                                      </p:cBhvr>
                                    </p:animEffect>
                                    <p:anim calcmode="lin" valueType="num">
                                      <p:cBhvr>
                                        <p:cTn id="168" dur="1000" fill="hold"/>
                                        <p:tgtEl>
                                          <p:spTgt spid="70"/>
                                        </p:tgtEl>
                                        <p:attrNameLst>
                                          <p:attrName>ppt_x</p:attrName>
                                        </p:attrNameLst>
                                      </p:cBhvr>
                                      <p:tavLst>
                                        <p:tav tm="0">
                                          <p:val>
                                            <p:strVal val="#ppt_x"/>
                                          </p:val>
                                        </p:tav>
                                        <p:tav tm="100000">
                                          <p:val>
                                            <p:strVal val="#ppt_x"/>
                                          </p:val>
                                        </p:tav>
                                      </p:tavLst>
                                    </p:anim>
                                    <p:anim calcmode="lin" valueType="num">
                                      <p:cBhvr>
                                        <p:cTn id="169" dur="1000" fill="hold"/>
                                        <p:tgtEl>
                                          <p:spTgt spid="70"/>
                                        </p:tgtEl>
                                        <p:attrNameLst>
                                          <p:attrName>ppt_y</p:attrName>
                                        </p:attrNameLst>
                                      </p:cBhvr>
                                      <p:tavLst>
                                        <p:tav tm="0">
                                          <p:val>
                                            <p:strVal val="#ppt_y+.1"/>
                                          </p:val>
                                        </p:tav>
                                        <p:tav tm="100000">
                                          <p:val>
                                            <p:strVal val="#ppt_y"/>
                                          </p:val>
                                        </p:tav>
                                      </p:tavLst>
                                    </p:anim>
                                  </p:childTnLst>
                                </p:cTn>
                              </p:par>
                            </p:childTnLst>
                          </p:cTn>
                        </p:par>
                        <p:par>
                          <p:cTn id="170" fill="hold">
                            <p:stCondLst>
                              <p:cond delay="1000"/>
                            </p:stCondLst>
                            <p:childTnLst>
                              <p:par>
                                <p:cTn id="171" presetID="9" presetClass="exit" presetSubtype="0" fill="hold" nodeType="afterEffect">
                                  <p:stCondLst>
                                    <p:cond delay="0"/>
                                  </p:stCondLst>
                                  <p:childTnLst>
                                    <p:animEffect transition="out" filter="dissolve">
                                      <p:cBhvr>
                                        <p:cTn id="172" dur="3000"/>
                                        <p:tgtEl>
                                          <p:spTgt spid="4"/>
                                        </p:tgtEl>
                                      </p:cBhvr>
                                    </p:animEffect>
                                    <p:set>
                                      <p:cBhvr>
                                        <p:cTn id="173" dur="1" fill="hold">
                                          <p:stCondLst>
                                            <p:cond delay="2999"/>
                                          </p:stCondLst>
                                        </p:cTn>
                                        <p:tgtEl>
                                          <p:spTgt spid="4"/>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10" presetClass="exit" presetSubtype="0" fill="hold" grpId="0" nodeType="clickEffect">
                                  <p:stCondLst>
                                    <p:cond delay="0"/>
                                  </p:stCondLst>
                                  <p:childTnLst>
                                    <p:animEffect transition="out" filter="fade">
                                      <p:cBhvr>
                                        <p:cTn id="177" dur="500"/>
                                        <p:tgtEl>
                                          <p:spTgt spid="20"/>
                                        </p:tgtEl>
                                      </p:cBhvr>
                                    </p:animEffect>
                                    <p:set>
                                      <p:cBhvr>
                                        <p:cTn id="17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animBg="1"/>
      <p:bldP spid="69" grpId="0" animBg="1"/>
      <p:bldP spid="70" grpId="0" animBg="1"/>
      <p:bldP spid="68" grpId="0" animBg="1"/>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3461</TotalTime>
  <Words>3980</Words>
  <Application>Microsoft Office PowerPoint</Application>
  <PresentationFormat>ユーザー設定</PresentationFormat>
  <Paragraphs>741</Paragraphs>
  <Slides>55</Slides>
  <Notes>29</Notes>
  <HiddenSlides>0</HiddenSlides>
  <MMClips>1</MMClips>
  <ScaleCrop>false</ScaleCrop>
  <HeadingPairs>
    <vt:vector size="6" baseType="variant">
      <vt:variant>
        <vt:lpstr>使用されているフォント</vt:lpstr>
      </vt:variant>
      <vt:variant>
        <vt:i4>26</vt:i4>
      </vt:variant>
      <vt:variant>
        <vt:lpstr>テーマ</vt:lpstr>
      </vt:variant>
      <vt:variant>
        <vt:i4>1</vt:i4>
      </vt:variant>
      <vt:variant>
        <vt:lpstr>スライド タイトル</vt:lpstr>
      </vt:variant>
      <vt:variant>
        <vt:i4>55</vt:i4>
      </vt:variant>
    </vt:vector>
  </HeadingPairs>
  <TitlesOfParts>
    <vt:vector size="82" baseType="lpstr">
      <vt:lpstr>AR Pゴシック体S</vt:lpstr>
      <vt:lpstr>AR P丸ゴシック体E</vt:lpstr>
      <vt:lpstr>AR P丸ゴシック体M</vt:lpstr>
      <vt:lpstr>AR P悠々ゴシック体E</vt:lpstr>
      <vt:lpstr>AR P楷書体M</vt:lpstr>
      <vt:lpstr>AR丸ゴシック体E</vt:lpstr>
      <vt:lpstr>ＤＦ特太ゴシック体</vt:lpstr>
      <vt:lpstr>ＤＦ平成ゴシック体W5</vt:lpstr>
      <vt:lpstr>HGPｺﾞｼｯｸE</vt:lpstr>
      <vt:lpstr>HGP創英角ｺﾞｼｯｸUB</vt:lpstr>
      <vt:lpstr>HGP創英角ﾎﾟｯﾌﾟ体</vt:lpstr>
      <vt:lpstr>HGSｺﾞｼｯｸE</vt:lpstr>
      <vt:lpstr>HGS創英角ﾎﾟｯﾌﾟ体</vt:lpstr>
      <vt:lpstr>HG創英角ﾎﾟｯﾌﾟ体</vt:lpstr>
      <vt:lpstr>HG明朝B</vt:lpstr>
      <vt:lpstr>ＭＳ Ｐゴシック</vt:lpstr>
      <vt:lpstr>ＭＳ ゴシック</vt:lpstr>
      <vt:lpstr>ＭＳ 明朝</vt:lpstr>
      <vt:lpstr>游ゴシック</vt:lpstr>
      <vt:lpstr>游ゴシック Light</vt:lpstr>
      <vt:lpstr>游ゴシック Medium</vt:lpstr>
      <vt:lpstr>游明朝</vt:lpstr>
      <vt:lpstr>Arial</vt:lpstr>
      <vt:lpstr>Calibri</vt:lpstr>
      <vt:lpstr>Calibri Light</vt:lpstr>
      <vt:lpstr>open sans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中村 大輔</dc:creator>
  <cp:lastModifiedBy>利夫 手島</cp:lastModifiedBy>
  <cp:revision>86</cp:revision>
  <cp:lastPrinted>2023-08-06T08:06:11Z</cp:lastPrinted>
  <dcterms:created xsi:type="dcterms:W3CDTF">2022-03-18T02:56:00Z</dcterms:created>
  <dcterms:modified xsi:type="dcterms:W3CDTF">2024-08-13T01:27:31Z</dcterms:modified>
</cp:coreProperties>
</file>